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514" r:id="rId2"/>
    <p:sldId id="516" r:id="rId3"/>
    <p:sldId id="515" r:id="rId4"/>
    <p:sldId id="510" r:id="rId5"/>
    <p:sldId id="511" r:id="rId6"/>
    <p:sldId id="517" r:id="rId7"/>
    <p:sldId id="520" r:id="rId8"/>
    <p:sldId id="521" r:id="rId9"/>
    <p:sldId id="518" r:id="rId10"/>
    <p:sldId id="519" r:id="rId11"/>
  </p:sldIdLst>
  <p:sldSz cx="21599525" cy="21599525"/>
  <p:notesSz cx="6858000" cy="9144000"/>
  <p:defaultTextStyle>
    <a:defPPr>
      <a:defRPr lang="de-DE"/>
    </a:defPPr>
    <a:lvl1pPr marL="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1pPr>
    <a:lvl2pPr marL="103674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2pPr>
    <a:lvl3pPr marL="2073493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3pPr>
    <a:lvl4pPr marL="311024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4pPr>
    <a:lvl5pPr marL="414698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5pPr>
    <a:lvl6pPr marL="5183734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6pPr>
    <a:lvl7pPr marL="622048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7pPr>
    <a:lvl8pPr marL="725722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8pPr>
    <a:lvl9pPr marL="8293974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10" clrIdx="0">
    <p:extLst>
      <p:ext uri="{19B8F6BF-5375-455C-9EA6-DF929625EA0E}">
        <p15:presenceInfo xmlns:p15="http://schemas.microsoft.com/office/powerpoint/2012/main" userId="Simon" providerId="None"/>
      </p:ext>
    </p:extLst>
  </p:cmAuthor>
  <p:cmAuthor id="2" name="Hwirim Shim" initials="HS" lastIdx="1" clrIdx="1">
    <p:extLst>
      <p:ext uri="{19B8F6BF-5375-455C-9EA6-DF929625EA0E}">
        <p15:presenceInfo xmlns:p15="http://schemas.microsoft.com/office/powerpoint/2012/main" userId="Hwirim Shim" providerId="None"/>
      </p:ext>
    </p:extLst>
  </p:cmAuthor>
  <p:cmAuthor id="3" name="Mohammad" initials="M" lastIdx="4" clrIdx="2">
    <p:extLst>
      <p:ext uri="{19B8F6BF-5375-455C-9EA6-DF929625EA0E}">
        <p15:presenceInfo xmlns:p15="http://schemas.microsoft.com/office/powerpoint/2012/main" userId="Mohammad" providerId="None"/>
      </p:ext>
    </p:extLst>
  </p:cmAuthor>
  <p:cmAuthor id="4" name="Behnoosh" initials="BB" lastIdx="2" clrIdx="3">
    <p:extLst>
      <p:ext uri="{19B8F6BF-5375-455C-9EA6-DF929625EA0E}">
        <p15:presenceInfo xmlns:p15="http://schemas.microsoft.com/office/powerpoint/2012/main" userId="Behnoo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34A3D"/>
    <a:srgbClr val="555555"/>
    <a:srgbClr val="36454F"/>
    <a:srgbClr val="FFFFFF"/>
    <a:srgbClr val="D3D3D3"/>
    <a:srgbClr val="A9A9A9"/>
    <a:srgbClr val="C0C0C0"/>
    <a:srgbClr val="606C76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6023" autoAdjust="0"/>
  </p:normalViewPr>
  <p:slideViewPr>
    <p:cSldViewPr snapToGrid="0">
      <p:cViewPr varScale="1">
        <p:scale>
          <a:sx n="36" d="100"/>
          <a:sy n="36" d="100"/>
        </p:scale>
        <p:origin x="26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FDCAB-8AFE-4BA8-9AE5-705BAF57C710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8C066-CFEC-417B-B7C4-0AAD81F93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66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B539E8-0E9F-372E-7A20-C97B080A3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78C915-AD7A-DEE5-3167-20C4248D01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A7530F-29C3-2788-C24E-DA32FFC4FC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E6EB49-6663-F048-578C-C38EE48844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4913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B87973-A754-F4CC-495F-AEB3C2759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EF238C-3C55-A860-35D2-0C3088EF77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2EA86F-9944-0293-8B17-1C0407D8D9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F45272-E6E0-B9D7-5D93-7FB95B08C2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13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1DFEB-472D-D783-2564-67CE427C9B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284776-9C08-95FE-8F17-72E43DB27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7C36C4-6483-7000-4C3B-097C9240A4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032536-A2FC-74E1-CF47-2654AA1480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669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E4987E-D163-C4FD-C3C5-BA97218D4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0C4351-CB10-62C7-2401-C3FAC5AD27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AB7FDE-9A60-007E-C38F-142125E37D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09DD7D-A8A6-E216-9470-E0F5357ED4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97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68D1AB-CF2F-0AF6-8486-1E95D9AD3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713EE5-1BEE-E6AB-8DEA-05F694A84A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E0AE0A-C961-F38B-C204-3689FCE2CA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E90521-0CED-172E-5F06-DCBF4EFFA4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4142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4577B-9DE9-B86E-CB1A-5EF302A64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3FF319-BEB8-5A5D-A1AE-0EDBB1A196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B93F05-AED3-8818-B77B-D9DF4D7742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593928-D2FC-C5AC-0851-02BDF48D9E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151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83D56-B6E6-4AFB-20F3-3FABA4965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6A2A5B-7064-734F-9C0F-461418E46A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63CD09-E68C-77E2-AF53-8D3FFDCCC3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B20054-9948-4016-D9FA-D82171776C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509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9C273-154D-EB6E-34B5-6A1C34938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B378F8-4AA2-1489-D7F1-6549CBCFEB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30A0D0-E213-2E87-E578-658254160F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DD8225-8EF4-C6DA-7825-30339BF402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1652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95E3F-A193-1AE3-B930-79A72101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7B73A3-0434-F233-9189-1BC001234A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DB09C6-8834-23A8-A1A3-65651BFB40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8544A2-C21F-5EB6-9EE6-ADA387CD06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6388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61972-DF63-BDDA-B2D7-FCA3D80C01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BD988A-57FD-6E6B-9C5F-27BBCAE8B1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2F3717-8347-F607-0C73-DC32AA36CD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0A009A-56D3-903D-84DF-54607B3C5A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676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965" y="3534924"/>
            <a:ext cx="18359596" cy="7519835"/>
          </a:xfrm>
        </p:spPr>
        <p:txBody>
          <a:bodyPr anchor="b"/>
          <a:lstStyle>
            <a:lvl1pPr algn="ctr">
              <a:defRPr sz="1417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11344752"/>
            <a:ext cx="16199644" cy="5214884"/>
          </a:xfrm>
        </p:spPr>
        <p:txBody>
          <a:bodyPr/>
          <a:lstStyle>
            <a:lvl1pPr marL="0" indent="0" algn="ctr">
              <a:buNone/>
              <a:defRPr sz="5669"/>
            </a:lvl1pPr>
            <a:lvl2pPr marL="1079998" indent="0" algn="ctr">
              <a:buNone/>
              <a:defRPr sz="4724"/>
            </a:lvl2pPr>
            <a:lvl3pPr marL="2159996" indent="0" algn="ctr">
              <a:buNone/>
              <a:defRPr sz="4252"/>
            </a:lvl3pPr>
            <a:lvl4pPr marL="3239994" indent="0" algn="ctr">
              <a:buNone/>
              <a:defRPr sz="3780"/>
            </a:lvl4pPr>
            <a:lvl5pPr marL="4319991" indent="0" algn="ctr">
              <a:buNone/>
              <a:defRPr sz="3780"/>
            </a:lvl5pPr>
            <a:lvl6pPr marL="5399989" indent="0" algn="ctr">
              <a:buNone/>
              <a:defRPr sz="3780"/>
            </a:lvl6pPr>
            <a:lvl7pPr marL="6479987" indent="0" algn="ctr">
              <a:buNone/>
              <a:defRPr sz="3780"/>
            </a:lvl7pPr>
            <a:lvl8pPr marL="7559985" indent="0" algn="ctr">
              <a:buNone/>
              <a:defRPr sz="3780"/>
            </a:lvl8pPr>
            <a:lvl9pPr marL="8639983" indent="0" algn="ctr">
              <a:buNone/>
              <a:defRPr sz="378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4792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9782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149975"/>
            <a:ext cx="4657398" cy="18304599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149975"/>
            <a:ext cx="13702199" cy="18304599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4556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8510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5384888"/>
            <a:ext cx="18629590" cy="8984801"/>
          </a:xfrm>
        </p:spPr>
        <p:txBody>
          <a:bodyPr anchor="b"/>
          <a:lstStyle>
            <a:lvl1pPr>
              <a:defRPr sz="1417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4454688"/>
            <a:ext cx="18629590" cy="4724895"/>
          </a:xfr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3485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5749874"/>
            <a:ext cx="9179798" cy="137047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5749874"/>
            <a:ext cx="9179798" cy="137047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77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149979"/>
            <a:ext cx="18629590" cy="417491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5294885"/>
            <a:ext cx="9137610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7889827"/>
            <a:ext cx="9137610" cy="1160474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5294885"/>
            <a:ext cx="9182611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7889827"/>
            <a:ext cx="9182611" cy="1160474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2582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2887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9103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3109937"/>
            <a:ext cx="10934760" cy="15349662"/>
          </a:xfr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3034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3109937"/>
            <a:ext cx="10934760" cy="15349662"/>
          </a:xfr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6475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968" y="1149979"/>
            <a:ext cx="18629590" cy="4174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968" y="5749874"/>
            <a:ext cx="18629590" cy="137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967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8F312-4D13-4970-982B-0CF1DD45BDDA}" type="datetimeFigureOut">
              <a:rPr lang="de-DE" smtClean="0"/>
              <a:t>13.04.2026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843" y="20019564"/>
            <a:ext cx="7289840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4665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037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svg"/><Relationship Id="rId5" Type="http://schemas.openxmlformats.org/officeDocument/2006/relationships/image" Target="../media/image19.svg"/><Relationship Id="rId4" Type="http://schemas.openxmlformats.org/officeDocument/2006/relationships/image" Target="../media/image18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emf"/><Relationship Id="rId4" Type="http://schemas.openxmlformats.org/officeDocument/2006/relationships/image" Target="../media/image1.e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0.emf"/><Relationship Id="rId4" Type="http://schemas.openxmlformats.org/officeDocument/2006/relationships/image" Target="../media/image7.emf"/><Relationship Id="rId9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55D81-B4C2-40DA-DC5E-71F9A95AB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hteck 4">
            <a:extLst>
              <a:ext uri="{FF2B5EF4-FFF2-40B4-BE49-F238E27FC236}">
                <a16:creationId xmlns:a16="http://schemas.microsoft.com/office/drawing/2014/main" id="{5D3A128C-662B-47EA-BC3E-AB852B2F9178}"/>
              </a:ext>
            </a:extLst>
          </p:cNvPr>
          <p:cNvSpPr/>
          <p:nvPr/>
        </p:nvSpPr>
        <p:spPr>
          <a:xfrm>
            <a:off x="143386" y="808031"/>
            <a:ext cx="2723181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6000" b="1" dirty="0"/>
              <a:t>Figure 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C56B0DD-6A04-80D8-F1F1-DF0DA9337D05}"/>
              </a:ext>
            </a:extLst>
          </p:cNvPr>
          <p:cNvGrpSpPr/>
          <p:nvPr/>
        </p:nvGrpSpPr>
        <p:grpSpPr>
          <a:xfrm>
            <a:off x="70488" y="8091055"/>
            <a:ext cx="22186709" cy="8155026"/>
            <a:chOff x="70488" y="8091055"/>
            <a:chExt cx="22186709" cy="8155026"/>
          </a:xfrm>
        </p:grpSpPr>
        <p:grpSp>
          <p:nvGrpSpPr>
            <p:cNvPr id="192" name="Group 191">
              <a:extLst>
                <a:ext uri="{FF2B5EF4-FFF2-40B4-BE49-F238E27FC236}">
                  <a16:creationId xmlns:a16="http://schemas.microsoft.com/office/drawing/2014/main" id="{AE2D4712-5F82-BA71-CAAD-F331DC1685CB}"/>
                </a:ext>
              </a:extLst>
            </p:cNvPr>
            <p:cNvGrpSpPr/>
            <p:nvPr/>
          </p:nvGrpSpPr>
          <p:grpSpPr>
            <a:xfrm>
              <a:off x="306738" y="8091055"/>
              <a:ext cx="4704051" cy="6673813"/>
              <a:chOff x="3579337" y="6369834"/>
              <a:chExt cx="5711089" cy="7328339"/>
            </a:xfrm>
          </p:grpSpPr>
          <p:grpSp>
            <p:nvGrpSpPr>
              <p:cNvPr id="172" name="Group 171">
                <a:extLst>
                  <a:ext uri="{FF2B5EF4-FFF2-40B4-BE49-F238E27FC236}">
                    <a16:creationId xmlns:a16="http://schemas.microsoft.com/office/drawing/2014/main" id="{C7B89D06-2E79-4A0D-3146-0C2372E9CF06}"/>
                  </a:ext>
                </a:extLst>
              </p:cNvPr>
              <p:cNvGrpSpPr/>
              <p:nvPr/>
            </p:nvGrpSpPr>
            <p:grpSpPr>
              <a:xfrm>
                <a:off x="3579337" y="6369834"/>
                <a:ext cx="5711089" cy="7319272"/>
                <a:chOff x="3579337" y="6369834"/>
                <a:chExt cx="11637854" cy="13154038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43C6E9DE-FABD-CA76-8922-DA5F56FB4CB9}"/>
                    </a:ext>
                  </a:extLst>
                </p:cNvPr>
                <p:cNvSpPr/>
                <p:nvPr/>
              </p:nvSpPr>
              <p:spPr>
                <a:xfrm>
                  <a:off x="4141693" y="6369834"/>
                  <a:ext cx="10488168" cy="3914350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8" name="Rectangle: Rounded Corners 7">
                  <a:extLst>
                    <a:ext uri="{FF2B5EF4-FFF2-40B4-BE49-F238E27FC236}">
                      <a16:creationId xmlns:a16="http://schemas.microsoft.com/office/drawing/2014/main" id="{D37DA52F-93E1-A23F-405E-7C8F70BE3C56}"/>
                    </a:ext>
                  </a:extLst>
                </p:cNvPr>
                <p:cNvSpPr/>
                <p:nvPr/>
              </p:nvSpPr>
              <p:spPr>
                <a:xfrm rot="5400000">
                  <a:off x="4539457" y="8871112"/>
                  <a:ext cx="9692640" cy="11612880"/>
                </a:xfrm>
                <a:prstGeom prst="roundRect">
                  <a:avLst/>
                </a:prstGeom>
                <a:gradFill flip="none" rotWithShape="1">
                  <a:gsLst>
                    <a:gs pos="16000">
                      <a:schemeClr val="accent1">
                        <a:lumMod val="0"/>
                        <a:lumOff val="100000"/>
                      </a:schemeClr>
                    </a:gs>
                    <a:gs pos="33000">
                      <a:schemeClr val="accent1">
                        <a:lumMod val="0"/>
                        <a:lumOff val="100000"/>
                      </a:schemeClr>
                    </a:gs>
                    <a:gs pos="90000">
                      <a:schemeClr val="accent1">
                        <a:lumMod val="10000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38" name="Isosceles Triangle 37">
                  <a:extLst>
                    <a:ext uri="{FF2B5EF4-FFF2-40B4-BE49-F238E27FC236}">
                      <a16:creationId xmlns:a16="http://schemas.microsoft.com/office/drawing/2014/main" id="{8E94F21B-6757-5B9D-9278-4E85EBC72C5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738196">
                  <a:off x="9019026" y="10387609"/>
                  <a:ext cx="1234483" cy="1230748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0" name="Isosceles Triangle 39">
                  <a:extLst>
                    <a:ext uri="{FF2B5EF4-FFF2-40B4-BE49-F238E27FC236}">
                      <a16:creationId xmlns:a16="http://schemas.microsoft.com/office/drawing/2014/main" id="{7F1B20FA-0370-C2B5-4F7C-5FC0D92FD9C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9763033">
                  <a:off x="9441816" y="16498611"/>
                  <a:ext cx="586992" cy="585216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2" name="Isosceles Triangle 41">
                  <a:extLst>
                    <a:ext uri="{FF2B5EF4-FFF2-40B4-BE49-F238E27FC236}">
                      <a16:creationId xmlns:a16="http://schemas.microsoft.com/office/drawing/2014/main" id="{C1F61DCD-78CA-3A5E-7D59-2009BC618F5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7653017">
                  <a:off x="8939121" y="14946285"/>
                  <a:ext cx="366870" cy="365760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chemeClr val="accent3">
                        <a:shade val="30000"/>
                        <a:satMod val="115000"/>
                      </a:schemeClr>
                    </a:gs>
                    <a:gs pos="50000">
                      <a:schemeClr val="accent3"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3" name="Isosceles Triangle 42">
                  <a:extLst>
                    <a:ext uri="{FF2B5EF4-FFF2-40B4-BE49-F238E27FC236}">
                      <a16:creationId xmlns:a16="http://schemas.microsoft.com/office/drawing/2014/main" id="{B396B7DC-F9D8-57E2-3FE2-4FED961AC49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7653017">
                  <a:off x="9374860" y="14936323"/>
                  <a:ext cx="366870" cy="365760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chemeClr val="accent3">
                        <a:shade val="30000"/>
                        <a:satMod val="115000"/>
                      </a:schemeClr>
                    </a:gs>
                    <a:gs pos="50000">
                      <a:schemeClr val="accent3"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4" name="Isosceles Triangle 43">
                  <a:extLst>
                    <a:ext uri="{FF2B5EF4-FFF2-40B4-BE49-F238E27FC236}">
                      <a16:creationId xmlns:a16="http://schemas.microsoft.com/office/drawing/2014/main" id="{B699D89C-CD0B-49A2-B9E3-4BE53BDD64C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7653017">
                  <a:off x="9810599" y="14917975"/>
                  <a:ext cx="366870" cy="365760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chemeClr val="accent3">
                        <a:shade val="30000"/>
                        <a:satMod val="115000"/>
                      </a:schemeClr>
                    </a:gs>
                    <a:gs pos="50000">
                      <a:schemeClr val="accent3"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49" name="Isosceles Triangle 48">
                  <a:extLst>
                    <a:ext uri="{FF2B5EF4-FFF2-40B4-BE49-F238E27FC236}">
                      <a16:creationId xmlns:a16="http://schemas.microsoft.com/office/drawing/2014/main" id="{4A5789D8-4FFA-1F41-0A7B-0E1E7C5ED34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7653017">
                  <a:off x="8826879" y="13185535"/>
                  <a:ext cx="366870" cy="365760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chemeClr val="accent3">
                        <a:shade val="30000"/>
                        <a:satMod val="115000"/>
                      </a:schemeClr>
                    </a:gs>
                    <a:gs pos="50000">
                      <a:schemeClr val="accent3"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0" name="Isosceles Triangle 49">
                  <a:extLst>
                    <a:ext uri="{FF2B5EF4-FFF2-40B4-BE49-F238E27FC236}">
                      <a16:creationId xmlns:a16="http://schemas.microsoft.com/office/drawing/2014/main" id="{BA7C83DE-6D0C-6DC5-7FED-3491C1C76D5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7653017">
                  <a:off x="9262618" y="13175573"/>
                  <a:ext cx="366870" cy="365760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chemeClr val="accent3">
                        <a:shade val="30000"/>
                        <a:satMod val="115000"/>
                      </a:schemeClr>
                    </a:gs>
                    <a:gs pos="50000">
                      <a:schemeClr val="accent3"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Isosceles Triangle 50">
                  <a:extLst>
                    <a:ext uri="{FF2B5EF4-FFF2-40B4-BE49-F238E27FC236}">
                      <a16:creationId xmlns:a16="http://schemas.microsoft.com/office/drawing/2014/main" id="{7137585E-FDAC-B5C6-FACB-B4A748D42A1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7653017">
                  <a:off x="9698357" y="13157225"/>
                  <a:ext cx="366870" cy="365760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chemeClr val="accent3">
                        <a:shade val="30000"/>
                        <a:satMod val="115000"/>
                      </a:schemeClr>
                    </a:gs>
                    <a:gs pos="50000">
                      <a:schemeClr val="accent3"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16524093-19A3-CF57-589C-9419ACBC980A}"/>
                    </a:ext>
                  </a:extLst>
                </p:cNvPr>
                <p:cNvSpPr/>
                <p:nvPr/>
              </p:nvSpPr>
              <p:spPr>
                <a:xfrm rot="5400000">
                  <a:off x="4813777" y="13641919"/>
                  <a:ext cx="9144000" cy="1828800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BF70D205-0BDC-759F-62D7-35E9D74070B5}"/>
                    </a:ext>
                  </a:extLst>
                </p:cNvPr>
                <p:cNvSpPr/>
                <p:nvPr/>
              </p:nvSpPr>
              <p:spPr>
                <a:xfrm rot="5400000">
                  <a:off x="8471377" y="9967788"/>
                  <a:ext cx="1828800" cy="1828800"/>
                </a:xfrm>
                <a:custGeom>
                  <a:avLst/>
                  <a:gdLst>
                    <a:gd name="connsiteX0" fmla="*/ 0 w 1828800"/>
                    <a:gd name="connsiteY0" fmla="*/ 1828800 h 1828800"/>
                    <a:gd name="connsiteX1" fmla="*/ 0 w 1828800"/>
                    <a:gd name="connsiteY1" fmla="*/ 914400 h 1828800"/>
                    <a:gd name="connsiteX2" fmla="*/ 334478 w 1828800"/>
                    <a:gd name="connsiteY2" fmla="*/ 914400 h 1828800"/>
                    <a:gd name="connsiteX3" fmla="*/ 1020278 w 1828800"/>
                    <a:gd name="connsiteY3" fmla="*/ 0 h 1828800"/>
                    <a:gd name="connsiteX4" fmla="*/ 1706078 w 1828800"/>
                    <a:gd name="connsiteY4" fmla="*/ 914400 h 1828800"/>
                    <a:gd name="connsiteX5" fmla="*/ 1828800 w 1828800"/>
                    <a:gd name="connsiteY5" fmla="*/ 914400 h 1828800"/>
                    <a:gd name="connsiteX6" fmla="*/ 1828800 w 1828800"/>
                    <a:gd name="connsiteY6" fmla="*/ 1828800 h 1828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28800" h="1828800">
                      <a:moveTo>
                        <a:pt x="0" y="1828800"/>
                      </a:moveTo>
                      <a:lnTo>
                        <a:pt x="0" y="914400"/>
                      </a:lnTo>
                      <a:lnTo>
                        <a:pt x="334478" y="914400"/>
                      </a:lnTo>
                      <a:lnTo>
                        <a:pt x="1020278" y="0"/>
                      </a:lnTo>
                      <a:lnTo>
                        <a:pt x="1706078" y="914400"/>
                      </a:lnTo>
                      <a:lnTo>
                        <a:pt x="1828800" y="914400"/>
                      </a:lnTo>
                      <a:lnTo>
                        <a:pt x="1828800" y="18288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50000">
                      <a:srgbClr val="A9A9A9"/>
                    </a:gs>
                    <a:gs pos="100000">
                      <a:srgbClr val="FFFFFF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9F0851B0-2D09-995B-8C20-9E1E826B032A}"/>
                    </a:ext>
                  </a:extLst>
                </p:cNvPr>
                <p:cNvSpPr/>
                <p:nvPr/>
              </p:nvSpPr>
              <p:spPr>
                <a:xfrm rot="16200000">
                  <a:off x="8450187" y="11753614"/>
                  <a:ext cx="1828800" cy="1828800"/>
                </a:xfrm>
                <a:custGeom>
                  <a:avLst/>
                  <a:gdLst>
                    <a:gd name="connsiteX0" fmla="*/ 1828800 w 1828800"/>
                    <a:gd name="connsiteY0" fmla="*/ 914400 h 1828800"/>
                    <a:gd name="connsiteX1" fmla="*/ 1828800 w 1828800"/>
                    <a:gd name="connsiteY1" fmla="*/ 1828800 h 1828800"/>
                    <a:gd name="connsiteX2" fmla="*/ 0 w 1828800"/>
                    <a:gd name="connsiteY2" fmla="*/ 1828800 h 1828800"/>
                    <a:gd name="connsiteX3" fmla="*/ 0 w 1828800"/>
                    <a:gd name="connsiteY3" fmla="*/ 914400 h 1828800"/>
                    <a:gd name="connsiteX4" fmla="*/ 105878 w 1828800"/>
                    <a:gd name="connsiteY4" fmla="*/ 914400 h 1828800"/>
                    <a:gd name="connsiteX5" fmla="*/ 791678 w 1828800"/>
                    <a:gd name="connsiteY5" fmla="*/ 0 h 1828800"/>
                    <a:gd name="connsiteX6" fmla="*/ 1477478 w 1828800"/>
                    <a:gd name="connsiteY6" fmla="*/ 914400 h 1828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28800" h="1828800">
                      <a:moveTo>
                        <a:pt x="1828800" y="914400"/>
                      </a:moveTo>
                      <a:lnTo>
                        <a:pt x="1828800" y="1828800"/>
                      </a:lnTo>
                      <a:lnTo>
                        <a:pt x="0" y="1828800"/>
                      </a:lnTo>
                      <a:lnTo>
                        <a:pt x="0" y="914400"/>
                      </a:lnTo>
                      <a:lnTo>
                        <a:pt x="105878" y="914400"/>
                      </a:lnTo>
                      <a:lnTo>
                        <a:pt x="791678" y="0"/>
                      </a:lnTo>
                      <a:lnTo>
                        <a:pt x="1477478" y="91440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3D3D3"/>
                    </a:gs>
                    <a:gs pos="50000">
                      <a:srgbClr val="A9A9A9"/>
                    </a:gs>
                    <a:gs pos="100000">
                      <a:srgbClr val="FFFFFF"/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125757BF-EFE9-5F4A-9A74-7DDBA8CAC495}"/>
                    </a:ext>
                  </a:extLst>
                </p:cNvPr>
                <p:cNvSpPr/>
                <p:nvPr/>
              </p:nvSpPr>
              <p:spPr>
                <a:xfrm rot="5400000">
                  <a:off x="8471377" y="13568273"/>
                  <a:ext cx="1828800" cy="1828800"/>
                </a:xfrm>
                <a:custGeom>
                  <a:avLst/>
                  <a:gdLst>
                    <a:gd name="connsiteX0" fmla="*/ 0 w 1828800"/>
                    <a:gd name="connsiteY0" fmla="*/ 1828800 h 1828800"/>
                    <a:gd name="connsiteX1" fmla="*/ 0 w 1828800"/>
                    <a:gd name="connsiteY1" fmla="*/ 914400 h 1828800"/>
                    <a:gd name="connsiteX2" fmla="*/ 334478 w 1828800"/>
                    <a:gd name="connsiteY2" fmla="*/ 914400 h 1828800"/>
                    <a:gd name="connsiteX3" fmla="*/ 1020278 w 1828800"/>
                    <a:gd name="connsiteY3" fmla="*/ 0 h 1828800"/>
                    <a:gd name="connsiteX4" fmla="*/ 1706078 w 1828800"/>
                    <a:gd name="connsiteY4" fmla="*/ 914400 h 1828800"/>
                    <a:gd name="connsiteX5" fmla="*/ 1828800 w 1828800"/>
                    <a:gd name="connsiteY5" fmla="*/ 914400 h 1828800"/>
                    <a:gd name="connsiteX6" fmla="*/ 1828800 w 1828800"/>
                    <a:gd name="connsiteY6" fmla="*/ 1828800 h 1828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28800" h="1828800">
                      <a:moveTo>
                        <a:pt x="0" y="1828800"/>
                      </a:moveTo>
                      <a:lnTo>
                        <a:pt x="0" y="914400"/>
                      </a:lnTo>
                      <a:lnTo>
                        <a:pt x="334478" y="914400"/>
                      </a:lnTo>
                      <a:lnTo>
                        <a:pt x="1020278" y="0"/>
                      </a:lnTo>
                      <a:lnTo>
                        <a:pt x="1706078" y="914400"/>
                      </a:lnTo>
                      <a:lnTo>
                        <a:pt x="1828800" y="914400"/>
                      </a:lnTo>
                      <a:lnTo>
                        <a:pt x="1828800" y="18288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50000">
                      <a:srgbClr val="A9A9A9"/>
                    </a:gs>
                    <a:gs pos="100000">
                      <a:srgbClr val="FFFFFF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2927DB34-0212-6BAE-5079-AC1394046820}"/>
                    </a:ext>
                  </a:extLst>
                </p:cNvPr>
                <p:cNvSpPr/>
                <p:nvPr/>
              </p:nvSpPr>
              <p:spPr>
                <a:xfrm rot="16200000">
                  <a:off x="8450187" y="15458726"/>
                  <a:ext cx="1828801" cy="1828800"/>
                </a:xfrm>
                <a:custGeom>
                  <a:avLst/>
                  <a:gdLst>
                    <a:gd name="connsiteX0" fmla="*/ 1828801 w 1828801"/>
                    <a:gd name="connsiteY0" fmla="*/ 914400 h 1828800"/>
                    <a:gd name="connsiteX1" fmla="*/ 1828801 w 1828801"/>
                    <a:gd name="connsiteY1" fmla="*/ 1828800 h 1828800"/>
                    <a:gd name="connsiteX2" fmla="*/ 0 w 1828801"/>
                    <a:gd name="connsiteY2" fmla="*/ 1828800 h 1828800"/>
                    <a:gd name="connsiteX3" fmla="*/ 0 w 1828801"/>
                    <a:gd name="connsiteY3" fmla="*/ 914400 h 1828800"/>
                    <a:gd name="connsiteX4" fmla="*/ 105880 w 1828801"/>
                    <a:gd name="connsiteY4" fmla="*/ 914400 h 1828800"/>
                    <a:gd name="connsiteX5" fmla="*/ 791679 w 1828801"/>
                    <a:gd name="connsiteY5" fmla="*/ 0 h 1828800"/>
                    <a:gd name="connsiteX6" fmla="*/ 1477479 w 1828801"/>
                    <a:gd name="connsiteY6" fmla="*/ 914400 h 1828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28801" h="1828800">
                      <a:moveTo>
                        <a:pt x="1828801" y="914400"/>
                      </a:moveTo>
                      <a:lnTo>
                        <a:pt x="1828801" y="1828800"/>
                      </a:lnTo>
                      <a:lnTo>
                        <a:pt x="0" y="1828800"/>
                      </a:lnTo>
                      <a:lnTo>
                        <a:pt x="0" y="914400"/>
                      </a:lnTo>
                      <a:lnTo>
                        <a:pt x="105880" y="914400"/>
                      </a:lnTo>
                      <a:lnTo>
                        <a:pt x="791679" y="0"/>
                      </a:lnTo>
                      <a:lnTo>
                        <a:pt x="1477479" y="91440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3D3D3"/>
                    </a:gs>
                    <a:gs pos="50000">
                      <a:srgbClr val="A9A9A9"/>
                    </a:gs>
                    <a:gs pos="100000">
                      <a:srgbClr val="FFFFFF"/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C33842C4-41D4-E7CA-0138-5AB0915E8433}"/>
                    </a:ext>
                  </a:extLst>
                </p:cNvPr>
                <p:cNvSpPr/>
                <p:nvPr/>
              </p:nvSpPr>
              <p:spPr>
                <a:xfrm rot="5400000">
                  <a:off x="8471907" y="17241722"/>
                  <a:ext cx="1828800" cy="1828800"/>
                </a:xfrm>
                <a:custGeom>
                  <a:avLst/>
                  <a:gdLst>
                    <a:gd name="connsiteX0" fmla="*/ 0 w 1828800"/>
                    <a:gd name="connsiteY0" fmla="*/ 1828800 h 1828800"/>
                    <a:gd name="connsiteX1" fmla="*/ 0 w 1828800"/>
                    <a:gd name="connsiteY1" fmla="*/ 914400 h 1828800"/>
                    <a:gd name="connsiteX2" fmla="*/ 334478 w 1828800"/>
                    <a:gd name="connsiteY2" fmla="*/ 914400 h 1828800"/>
                    <a:gd name="connsiteX3" fmla="*/ 1020278 w 1828800"/>
                    <a:gd name="connsiteY3" fmla="*/ 0 h 1828800"/>
                    <a:gd name="connsiteX4" fmla="*/ 1706078 w 1828800"/>
                    <a:gd name="connsiteY4" fmla="*/ 914400 h 1828800"/>
                    <a:gd name="connsiteX5" fmla="*/ 1828800 w 1828800"/>
                    <a:gd name="connsiteY5" fmla="*/ 914400 h 1828800"/>
                    <a:gd name="connsiteX6" fmla="*/ 1828800 w 1828800"/>
                    <a:gd name="connsiteY6" fmla="*/ 1828800 h 1828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28800" h="1828800">
                      <a:moveTo>
                        <a:pt x="0" y="1828800"/>
                      </a:moveTo>
                      <a:lnTo>
                        <a:pt x="0" y="914400"/>
                      </a:lnTo>
                      <a:lnTo>
                        <a:pt x="334478" y="914400"/>
                      </a:lnTo>
                      <a:lnTo>
                        <a:pt x="1020278" y="0"/>
                      </a:lnTo>
                      <a:lnTo>
                        <a:pt x="1706078" y="914400"/>
                      </a:lnTo>
                      <a:lnTo>
                        <a:pt x="1828800" y="914400"/>
                      </a:lnTo>
                      <a:lnTo>
                        <a:pt x="1828800" y="18288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50000">
                      <a:srgbClr val="A9A9A9"/>
                    </a:gs>
                    <a:gs pos="100000">
                      <a:srgbClr val="FFFFFF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BEF5ED27-A814-8402-3BA2-713A0B97D7C4}"/>
                    </a:ext>
                  </a:extLst>
                </p:cNvPr>
                <p:cNvSpPr/>
                <p:nvPr/>
              </p:nvSpPr>
              <p:spPr>
                <a:xfrm>
                  <a:off x="3604312" y="16188246"/>
                  <a:ext cx="11612879" cy="1609345"/>
                </a:xfrm>
                <a:custGeom>
                  <a:avLst/>
                  <a:gdLst>
                    <a:gd name="connsiteX0" fmla="*/ 1404156 w 11612880"/>
                    <a:gd name="connsiteY0" fmla="*/ 0 h 1609344"/>
                    <a:gd name="connsiteX1" fmla="*/ 2089956 w 11612880"/>
                    <a:gd name="connsiteY1" fmla="*/ 914400 h 1609344"/>
                    <a:gd name="connsiteX2" fmla="*/ 2159001 w 11612880"/>
                    <a:gd name="connsiteY2" fmla="*/ 914400 h 1609344"/>
                    <a:gd name="connsiteX3" fmla="*/ 2834183 w 11612880"/>
                    <a:gd name="connsiteY3" fmla="*/ 14159 h 1609344"/>
                    <a:gd name="connsiteX4" fmla="*/ 3504753 w 11612880"/>
                    <a:gd name="connsiteY4" fmla="*/ 908252 h 1609344"/>
                    <a:gd name="connsiteX5" fmla="*/ 4181265 w 11612880"/>
                    <a:gd name="connsiteY5" fmla="*/ 6236 h 1609344"/>
                    <a:gd name="connsiteX6" fmla="*/ 4862388 w 11612880"/>
                    <a:gd name="connsiteY6" fmla="*/ 914400 h 1609344"/>
                    <a:gd name="connsiteX7" fmla="*/ 6684105 w 11612880"/>
                    <a:gd name="connsiteY7" fmla="*/ 914400 h 1609344"/>
                    <a:gd name="connsiteX8" fmla="*/ 7368839 w 11612880"/>
                    <a:gd name="connsiteY8" fmla="*/ 1423 h 1609344"/>
                    <a:gd name="connsiteX9" fmla="*/ 8053573 w 11612880"/>
                    <a:gd name="connsiteY9" fmla="*/ 914400 h 1609344"/>
                    <a:gd name="connsiteX10" fmla="*/ 8122233 w 11612880"/>
                    <a:gd name="connsiteY10" fmla="*/ 914400 h 1609344"/>
                    <a:gd name="connsiteX11" fmla="*/ 8797414 w 11612880"/>
                    <a:gd name="connsiteY11" fmla="*/ 14159 h 1609344"/>
                    <a:gd name="connsiteX12" fmla="*/ 9472595 w 11612880"/>
                    <a:gd name="connsiteY12" fmla="*/ 914400 h 1609344"/>
                    <a:gd name="connsiteX13" fmla="*/ 9578620 w 11612880"/>
                    <a:gd name="connsiteY13" fmla="*/ 914400 h 1609344"/>
                    <a:gd name="connsiteX14" fmla="*/ 10263354 w 11612880"/>
                    <a:gd name="connsiteY14" fmla="*/ 1423 h 1609344"/>
                    <a:gd name="connsiteX15" fmla="*/ 10948088 w 11612880"/>
                    <a:gd name="connsiteY15" fmla="*/ 914400 h 1609344"/>
                    <a:gd name="connsiteX16" fmla="*/ 11612880 w 11612880"/>
                    <a:gd name="connsiteY16" fmla="*/ 914400 h 1609344"/>
                    <a:gd name="connsiteX17" fmla="*/ 11612880 w 11612880"/>
                    <a:gd name="connsiteY17" fmla="*/ 1609344 h 1609344"/>
                    <a:gd name="connsiteX18" fmla="*/ 0 w 11612880"/>
                    <a:gd name="connsiteY18" fmla="*/ 1609344 h 1609344"/>
                    <a:gd name="connsiteX19" fmla="*/ 0 w 11612880"/>
                    <a:gd name="connsiteY19" fmla="*/ 914400 h 1609344"/>
                    <a:gd name="connsiteX20" fmla="*/ 718356 w 11612880"/>
                    <a:gd name="connsiteY20" fmla="*/ 914400 h 1609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612880" h="1609344">
                      <a:moveTo>
                        <a:pt x="1404156" y="0"/>
                      </a:moveTo>
                      <a:lnTo>
                        <a:pt x="2089956" y="914400"/>
                      </a:lnTo>
                      <a:lnTo>
                        <a:pt x="2159001" y="914400"/>
                      </a:lnTo>
                      <a:lnTo>
                        <a:pt x="2834183" y="14159"/>
                      </a:lnTo>
                      <a:lnTo>
                        <a:pt x="3504753" y="908252"/>
                      </a:lnTo>
                      <a:lnTo>
                        <a:pt x="4181265" y="6236"/>
                      </a:lnTo>
                      <a:lnTo>
                        <a:pt x="4862388" y="914400"/>
                      </a:lnTo>
                      <a:lnTo>
                        <a:pt x="6684105" y="914400"/>
                      </a:lnTo>
                      <a:lnTo>
                        <a:pt x="7368839" y="1423"/>
                      </a:lnTo>
                      <a:lnTo>
                        <a:pt x="8053573" y="914400"/>
                      </a:lnTo>
                      <a:lnTo>
                        <a:pt x="8122233" y="914400"/>
                      </a:lnTo>
                      <a:lnTo>
                        <a:pt x="8797414" y="14159"/>
                      </a:lnTo>
                      <a:lnTo>
                        <a:pt x="9472595" y="914400"/>
                      </a:lnTo>
                      <a:lnTo>
                        <a:pt x="9578620" y="914400"/>
                      </a:lnTo>
                      <a:lnTo>
                        <a:pt x="10263354" y="1423"/>
                      </a:lnTo>
                      <a:lnTo>
                        <a:pt x="10948088" y="914400"/>
                      </a:lnTo>
                      <a:lnTo>
                        <a:pt x="11612880" y="914400"/>
                      </a:lnTo>
                      <a:lnTo>
                        <a:pt x="11612880" y="1609344"/>
                      </a:lnTo>
                      <a:lnTo>
                        <a:pt x="0" y="1609344"/>
                      </a:lnTo>
                      <a:lnTo>
                        <a:pt x="0" y="914400"/>
                      </a:lnTo>
                      <a:lnTo>
                        <a:pt x="718356" y="91440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3D3D3"/>
                    </a:gs>
                    <a:gs pos="50000">
                      <a:srgbClr val="A9A9A9"/>
                    </a:gs>
                    <a:gs pos="100000">
                      <a:srgbClr val="FFFFFF"/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endParaRPr lang="de-DE" sz="32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268FE77B-2934-5A63-5E1A-1FC5A0AA9234}"/>
                    </a:ext>
                  </a:extLst>
                </p:cNvPr>
                <p:cNvSpPr/>
                <p:nvPr/>
              </p:nvSpPr>
              <p:spPr>
                <a:xfrm>
                  <a:off x="9800326" y="18804562"/>
                  <a:ext cx="404432" cy="136771"/>
                </a:xfrm>
                <a:custGeom>
                  <a:avLst/>
                  <a:gdLst>
                    <a:gd name="connsiteX0" fmla="*/ 30160 w 810244"/>
                    <a:gd name="connsiteY0" fmla="*/ 0 h 537882"/>
                    <a:gd name="connsiteX1" fmla="*/ 30160 w 810244"/>
                    <a:gd name="connsiteY1" fmla="*/ 0 h 537882"/>
                    <a:gd name="connsiteX2" fmla="*/ 3266 w 810244"/>
                    <a:gd name="connsiteY2" fmla="*/ 242047 h 537882"/>
                    <a:gd name="connsiteX3" fmla="*/ 83949 w 810244"/>
                    <a:gd name="connsiteY3" fmla="*/ 322729 h 537882"/>
                    <a:gd name="connsiteX4" fmla="*/ 460466 w 810244"/>
                    <a:gd name="connsiteY4" fmla="*/ 510988 h 537882"/>
                    <a:gd name="connsiteX5" fmla="*/ 729407 w 810244"/>
                    <a:gd name="connsiteY5" fmla="*/ 537882 h 537882"/>
                    <a:gd name="connsiteX6" fmla="*/ 810090 w 810244"/>
                    <a:gd name="connsiteY6" fmla="*/ 510988 h 537882"/>
                    <a:gd name="connsiteX7" fmla="*/ 702513 w 810244"/>
                    <a:gd name="connsiteY7" fmla="*/ 322729 h 537882"/>
                    <a:gd name="connsiteX8" fmla="*/ 514254 w 810244"/>
                    <a:gd name="connsiteY8" fmla="*/ 107576 h 537882"/>
                    <a:gd name="connsiteX9" fmla="*/ 433572 w 810244"/>
                    <a:gd name="connsiteY9" fmla="*/ 53788 h 537882"/>
                    <a:gd name="connsiteX10" fmla="*/ 83949 w 810244"/>
                    <a:gd name="connsiteY10" fmla="*/ 53788 h 537882"/>
                    <a:gd name="connsiteX11" fmla="*/ 272207 w 810244"/>
                    <a:gd name="connsiteY11" fmla="*/ 26894 h 537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0244" h="537882">
                      <a:moveTo>
                        <a:pt x="30160" y="0"/>
                      </a:moveTo>
                      <a:lnTo>
                        <a:pt x="30160" y="0"/>
                      </a:lnTo>
                      <a:cubicBezTo>
                        <a:pt x="21195" y="80682"/>
                        <a:pt x="-10080" y="161973"/>
                        <a:pt x="3266" y="242047"/>
                      </a:cubicBezTo>
                      <a:cubicBezTo>
                        <a:pt x="9519" y="279564"/>
                        <a:pt x="53927" y="299378"/>
                        <a:pt x="83949" y="322729"/>
                      </a:cubicBezTo>
                      <a:cubicBezTo>
                        <a:pt x="200042" y="413023"/>
                        <a:pt x="313933" y="478425"/>
                        <a:pt x="460466" y="510988"/>
                      </a:cubicBezTo>
                      <a:cubicBezTo>
                        <a:pt x="548415" y="530532"/>
                        <a:pt x="639760" y="528917"/>
                        <a:pt x="729407" y="537882"/>
                      </a:cubicBezTo>
                      <a:cubicBezTo>
                        <a:pt x="756301" y="528917"/>
                        <a:pt x="813606" y="539118"/>
                        <a:pt x="810090" y="510988"/>
                      </a:cubicBezTo>
                      <a:cubicBezTo>
                        <a:pt x="801125" y="439270"/>
                        <a:pt x="742605" y="382866"/>
                        <a:pt x="702513" y="322729"/>
                      </a:cubicBezTo>
                      <a:cubicBezTo>
                        <a:pt x="666184" y="268236"/>
                        <a:pt x="572575" y="156177"/>
                        <a:pt x="514254" y="107576"/>
                      </a:cubicBezTo>
                      <a:cubicBezTo>
                        <a:pt x="489423" y="86884"/>
                        <a:pt x="465645" y="57797"/>
                        <a:pt x="433572" y="53788"/>
                      </a:cubicBezTo>
                      <a:cubicBezTo>
                        <a:pt x="317931" y="39333"/>
                        <a:pt x="200490" y="53788"/>
                        <a:pt x="83949" y="53788"/>
                      </a:cubicBezTo>
                      <a:lnTo>
                        <a:pt x="272207" y="26894"/>
                      </a:lnTo>
                    </a:path>
                  </a:pathLst>
                </a:custGeom>
                <a:solidFill>
                  <a:schemeClr val="tx1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D2F1689D-41E0-3B1A-8663-0A1FD3B6A54B}"/>
                    </a:ext>
                  </a:extLst>
                </p:cNvPr>
                <p:cNvSpPr/>
                <p:nvPr/>
              </p:nvSpPr>
              <p:spPr>
                <a:xfrm>
                  <a:off x="9529234" y="18957864"/>
                  <a:ext cx="404432" cy="136771"/>
                </a:xfrm>
                <a:custGeom>
                  <a:avLst/>
                  <a:gdLst>
                    <a:gd name="connsiteX0" fmla="*/ 30160 w 810244"/>
                    <a:gd name="connsiteY0" fmla="*/ 0 h 537882"/>
                    <a:gd name="connsiteX1" fmla="*/ 30160 w 810244"/>
                    <a:gd name="connsiteY1" fmla="*/ 0 h 537882"/>
                    <a:gd name="connsiteX2" fmla="*/ 3266 w 810244"/>
                    <a:gd name="connsiteY2" fmla="*/ 242047 h 537882"/>
                    <a:gd name="connsiteX3" fmla="*/ 83949 w 810244"/>
                    <a:gd name="connsiteY3" fmla="*/ 322729 h 537882"/>
                    <a:gd name="connsiteX4" fmla="*/ 460466 w 810244"/>
                    <a:gd name="connsiteY4" fmla="*/ 510988 h 537882"/>
                    <a:gd name="connsiteX5" fmla="*/ 729407 w 810244"/>
                    <a:gd name="connsiteY5" fmla="*/ 537882 h 537882"/>
                    <a:gd name="connsiteX6" fmla="*/ 810090 w 810244"/>
                    <a:gd name="connsiteY6" fmla="*/ 510988 h 537882"/>
                    <a:gd name="connsiteX7" fmla="*/ 702513 w 810244"/>
                    <a:gd name="connsiteY7" fmla="*/ 322729 h 537882"/>
                    <a:gd name="connsiteX8" fmla="*/ 514254 w 810244"/>
                    <a:gd name="connsiteY8" fmla="*/ 107576 h 537882"/>
                    <a:gd name="connsiteX9" fmla="*/ 433572 w 810244"/>
                    <a:gd name="connsiteY9" fmla="*/ 53788 h 537882"/>
                    <a:gd name="connsiteX10" fmla="*/ 83949 w 810244"/>
                    <a:gd name="connsiteY10" fmla="*/ 53788 h 537882"/>
                    <a:gd name="connsiteX11" fmla="*/ 272207 w 810244"/>
                    <a:gd name="connsiteY11" fmla="*/ 26894 h 537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0244" h="537882">
                      <a:moveTo>
                        <a:pt x="30160" y="0"/>
                      </a:moveTo>
                      <a:lnTo>
                        <a:pt x="30160" y="0"/>
                      </a:lnTo>
                      <a:cubicBezTo>
                        <a:pt x="21195" y="80682"/>
                        <a:pt x="-10080" y="161973"/>
                        <a:pt x="3266" y="242047"/>
                      </a:cubicBezTo>
                      <a:cubicBezTo>
                        <a:pt x="9519" y="279564"/>
                        <a:pt x="53927" y="299378"/>
                        <a:pt x="83949" y="322729"/>
                      </a:cubicBezTo>
                      <a:cubicBezTo>
                        <a:pt x="200042" y="413023"/>
                        <a:pt x="313933" y="478425"/>
                        <a:pt x="460466" y="510988"/>
                      </a:cubicBezTo>
                      <a:cubicBezTo>
                        <a:pt x="548415" y="530532"/>
                        <a:pt x="639760" y="528917"/>
                        <a:pt x="729407" y="537882"/>
                      </a:cubicBezTo>
                      <a:cubicBezTo>
                        <a:pt x="756301" y="528917"/>
                        <a:pt x="813606" y="539118"/>
                        <a:pt x="810090" y="510988"/>
                      </a:cubicBezTo>
                      <a:cubicBezTo>
                        <a:pt x="801125" y="439270"/>
                        <a:pt x="742605" y="382866"/>
                        <a:pt x="702513" y="322729"/>
                      </a:cubicBezTo>
                      <a:cubicBezTo>
                        <a:pt x="666184" y="268236"/>
                        <a:pt x="572575" y="156177"/>
                        <a:pt x="514254" y="107576"/>
                      </a:cubicBezTo>
                      <a:cubicBezTo>
                        <a:pt x="489423" y="86884"/>
                        <a:pt x="465645" y="57797"/>
                        <a:pt x="433572" y="53788"/>
                      </a:cubicBezTo>
                      <a:cubicBezTo>
                        <a:pt x="317931" y="39333"/>
                        <a:pt x="200490" y="53788"/>
                        <a:pt x="83949" y="53788"/>
                      </a:cubicBezTo>
                      <a:lnTo>
                        <a:pt x="272207" y="26894"/>
                      </a:lnTo>
                    </a:path>
                  </a:pathLst>
                </a:custGeom>
                <a:solidFill>
                  <a:schemeClr val="tx1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5145EE7B-6F38-E694-5AD7-675DB39DAF1B}"/>
                    </a:ext>
                  </a:extLst>
                </p:cNvPr>
                <p:cNvSpPr/>
                <p:nvPr/>
              </p:nvSpPr>
              <p:spPr>
                <a:xfrm>
                  <a:off x="9902141" y="18542703"/>
                  <a:ext cx="404432" cy="136771"/>
                </a:xfrm>
                <a:custGeom>
                  <a:avLst/>
                  <a:gdLst>
                    <a:gd name="connsiteX0" fmla="*/ 30160 w 810244"/>
                    <a:gd name="connsiteY0" fmla="*/ 0 h 537882"/>
                    <a:gd name="connsiteX1" fmla="*/ 30160 w 810244"/>
                    <a:gd name="connsiteY1" fmla="*/ 0 h 537882"/>
                    <a:gd name="connsiteX2" fmla="*/ 3266 w 810244"/>
                    <a:gd name="connsiteY2" fmla="*/ 242047 h 537882"/>
                    <a:gd name="connsiteX3" fmla="*/ 83949 w 810244"/>
                    <a:gd name="connsiteY3" fmla="*/ 322729 h 537882"/>
                    <a:gd name="connsiteX4" fmla="*/ 460466 w 810244"/>
                    <a:gd name="connsiteY4" fmla="*/ 510988 h 537882"/>
                    <a:gd name="connsiteX5" fmla="*/ 729407 w 810244"/>
                    <a:gd name="connsiteY5" fmla="*/ 537882 h 537882"/>
                    <a:gd name="connsiteX6" fmla="*/ 810090 w 810244"/>
                    <a:gd name="connsiteY6" fmla="*/ 510988 h 537882"/>
                    <a:gd name="connsiteX7" fmla="*/ 702513 w 810244"/>
                    <a:gd name="connsiteY7" fmla="*/ 322729 h 537882"/>
                    <a:gd name="connsiteX8" fmla="*/ 514254 w 810244"/>
                    <a:gd name="connsiteY8" fmla="*/ 107576 h 537882"/>
                    <a:gd name="connsiteX9" fmla="*/ 433572 w 810244"/>
                    <a:gd name="connsiteY9" fmla="*/ 53788 h 537882"/>
                    <a:gd name="connsiteX10" fmla="*/ 83949 w 810244"/>
                    <a:gd name="connsiteY10" fmla="*/ 53788 h 537882"/>
                    <a:gd name="connsiteX11" fmla="*/ 272207 w 810244"/>
                    <a:gd name="connsiteY11" fmla="*/ 26894 h 537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0244" h="537882">
                      <a:moveTo>
                        <a:pt x="30160" y="0"/>
                      </a:moveTo>
                      <a:lnTo>
                        <a:pt x="30160" y="0"/>
                      </a:lnTo>
                      <a:cubicBezTo>
                        <a:pt x="21195" y="80682"/>
                        <a:pt x="-10080" y="161973"/>
                        <a:pt x="3266" y="242047"/>
                      </a:cubicBezTo>
                      <a:cubicBezTo>
                        <a:pt x="9519" y="279564"/>
                        <a:pt x="53927" y="299378"/>
                        <a:pt x="83949" y="322729"/>
                      </a:cubicBezTo>
                      <a:cubicBezTo>
                        <a:pt x="200042" y="413023"/>
                        <a:pt x="313933" y="478425"/>
                        <a:pt x="460466" y="510988"/>
                      </a:cubicBezTo>
                      <a:cubicBezTo>
                        <a:pt x="548415" y="530532"/>
                        <a:pt x="639760" y="528917"/>
                        <a:pt x="729407" y="537882"/>
                      </a:cubicBezTo>
                      <a:cubicBezTo>
                        <a:pt x="756301" y="528917"/>
                        <a:pt x="813606" y="539118"/>
                        <a:pt x="810090" y="510988"/>
                      </a:cubicBezTo>
                      <a:cubicBezTo>
                        <a:pt x="801125" y="439270"/>
                        <a:pt x="742605" y="382866"/>
                        <a:pt x="702513" y="322729"/>
                      </a:cubicBezTo>
                      <a:cubicBezTo>
                        <a:pt x="666184" y="268236"/>
                        <a:pt x="572575" y="156177"/>
                        <a:pt x="514254" y="107576"/>
                      </a:cubicBezTo>
                      <a:cubicBezTo>
                        <a:pt x="489423" y="86884"/>
                        <a:pt x="465645" y="57797"/>
                        <a:pt x="433572" y="53788"/>
                      </a:cubicBezTo>
                      <a:cubicBezTo>
                        <a:pt x="317931" y="39333"/>
                        <a:pt x="200490" y="53788"/>
                        <a:pt x="83949" y="53788"/>
                      </a:cubicBezTo>
                      <a:lnTo>
                        <a:pt x="272207" y="26894"/>
                      </a:lnTo>
                    </a:path>
                  </a:pathLst>
                </a:custGeom>
                <a:solidFill>
                  <a:schemeClr val="tx1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B8EE8704-1E88-88AF-1312-235444CD3658}"/>
                    </a:ext>
                  </a:extLst>
                </p:cNvPr>
                <p:cNvSpPr/>
                <p:nvPr/>
              </p:nvSpPr>
              <p:spPr>
                <a:xfrm>
                  <a:off x="9880911" y="17835104"/>
                  <a:ext cx="404432" cy="136771"/>
                </a:xfrm>
                <a:custGeom>
                  <a:avLst/>
                  <a:gdLst>
                    <a:gd name="connsiteX0" fmla="*/ 30160 w 810244"/>
                    <a:gd name="connsiteY0" fmla="*/ 0 h 537882"/>
                    <a:gd name="connsiteX1" fmla="*/ 30160 w 810244"/>
                    <a:gd name="connsiteY1" fmla="*/ 0 h 537882"/>
                    <a:gd name="connsiteX2" fmla="*/ 3266 w 810244"/>
                    <a:gd name="connsiteY2" fmla="*/ 242047 h 537882"/>
                    <a:gd name="connsiteX3" fmla="*/ 83949 w 810244"/>
                    <a:gd name="connsiteY3" fmla="*/ 322729 h 537882"/>
                    <a:gd name="connsiteX4" fmla="*/ 460466 w 810244"/>
                    <a:gd name="connsiteY4" fmla="*/ 510988 h 537882"/>
                    <a:gd name="connsiteX5" fmla="*/ 729407 w 810244"/>
                    <a:gd name="connsiteY5" fmla="*/ 537882 h 537882"/>
                    <a:gd name="connsiteX6" fmla="*/ 810090 w 810244"/>
                    <a:gd name="connsiteY6" fmla="*/ 510988 h 537882"/>
                    <a:gd name="connsiteX7" fmla="*/ 702513 w 810244"/>
                    <a:gd name="connsiteY7" fmla="*/ 322729 h 537882"/>
                    <a:gd name="connsiteX8" fmla="*/ 514254 w 810244"/>
                    <a:gd name="connsiteY8" fmla="*/ 107576 h 537882"/>
                    <a:gd name="connsiteX9" fmla="*/ 433572 w 810244"/>
                    <a:gd name="connsiteY9" fmla="*/ 53788 h 537882"/>
                    <a:gd name="connsiteX10" fmla="*/ 83949 w 810244"/>
                    <a:gd name="connsiteY10" fmla="*/ 53788 h 537882"/>
                    <a:gd name="connsiteX11" fmla="*/ 272207 w 810244"/>
                    <a:gd name="connsiteY11" fmla="*/ 26894 h 537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0244" h="537882">
                      <a:moveTo>
                        <a:pt x="30160" y="0"/>
                      </a:moveTo>
                      <a:lnTo>
                        <a:pt x="30160" y="0"/>
                      </a:lnTo>
                      <a:cubicBezTo>
                        <a:pt x="21195" y="80682"/>
                        <a:pt x="-10080" y="161973"/>
                        <a:pt x="3266" y="242047"/>
                      </a:cubicBezTo>
                      <a:cubicBezTo>
                        <a:pt x="9519" y="279564"/>
                        <a:pt x="53927" y="299378"/>
                        <a:pt x="83949" y="322729"/>
                      </a:cubicBezTo>
                      <a:cubicBezTo>
                        <a:pt x="200042" y="413023"/>
                        <a:pt x="313933" y="478425"/>
                        <a:pt x="460466" y="510988"/>
                      </a:cubicBezTo>
                      <a:cubicBezTo>
                        <a:pt x="548415" y="530532"/>
                        <a:pt x="639760" y="528917"/>
                        <a:pt x="729407" y="537882"/>
                      </a:cubicBezTo>
                      <a:cubicBezTo>
                        <a:pt x="756301" y="528917"/>
                        <a:pt x="813606" y="539118"/>
                        <a:pt x="810090" y="510988"/>
                      </a:cubicBezTo>
                      <a:cubicBezTo>
                        <a:pt x="801125" y="439270"/>
                        <a:pt x="742605" y="382866"/>
                        <a:pt x="702513" y="322729"/>
                      </a:cubicBezTo>
                      <a:cubicBezTo>
                        <a:pt x="666184" y="268236"/>
                        <a:pt x="572575" y="156177"/>
                        <a:pt x="514254" y="107576"/>
                      </a:cubicBezTo>
                      <a:cubicBezTo>
                        <a:pt x="489423" y="86884"/>
                        <a:pt x="465645" y="57797"/>
                        <a:pt x="433572" y="53788"/>
                      </a:cubicBezTo>
                      <a:cubicBezTo>
                        <a:pt x="317931" y="39333"/>
                        <a:pt x="200490" y="53788"/>
                        <a:pt x="83949" y="53788"/>
                      </a:cubicBezTo>
                      <a:lnTo>
                        <a:pt x="272207" y="26894"/>
                      </a:lnTo>
                    </a:path>
                  </a:pathLst>
                </a:custGeom>
                <a:solidFill>
                  <a:schemeClr val="tx1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118" name="Group 117">
                <a:extLst>
                  <a:ext uri="{FF2B5EF4-FFF2-40B4-BE49-F238E27FC236}">
                    <a16:creationId xmlns:a16="http://schemas.microsoft.com/office/drawing/2014/main" id="{305D6A17-50B1-AD2A-25BF-0AE847600A9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980026" y="7167669"/>
                <a:ext cx="331666" cy="939388"/>
                <a:chOff x="11720455" y="14253881"/>
                <a:chExt cx="1468393" cy="3492152"/>
              </a:xfrm>
            </p:grpSpPr>
            <p:sp>
              <p:nvSpPr>
                <p:cNvPr id="68" name="Cylinder 67">
                  <a:extLst>
                    <a:ext uri="{FF2B5EF4-FFF2-40B4-BE49-F238E27FC236}">
                      <a16:creationId xmlns:a16="http://schemas.microsoft.com/office/drawing/2014/main" id="{4829968D-EAE0-A81E-E9F8-4DF342055448}"/>
                    </a:ext>
                  </a:extLst>
                </p:cNvPr>
                <p:cNvSpPr/>
                <p:nvPr/>
              </p:nvSpPr>
              <p:spPr>
                <a:xfrm>
                  <a:off x="11720455" y="14253881"/>
                  <a:ext cx="1468389" cy="3492152"/>
                </a:xfrm>
                <a:prstGeom prst="can">
                  <a:avLst/>
                </a:prstGeom>
                <a:solidFill>
                  <a:srgbClr val="0000FF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75" name="Cylinder 74">
                  <a:extLst>
                    <a:ext uri="{FF2B5EF4-FFF2-40B4-BE49-F238E27FC236}">
                      <a16:creationId xmlns:a16="http://schemas.microsoft.com/office/drawing/2014/main" id="{90D17E5B-C634-8AAB-D017-12E49568E8E4}"/>
                    </a:ext>
                  </a:extLst>
                </p:cNvPr>
                <p:cNvSpPr/>
                <p:nvPr/>
              </p:nvSpPr>
              <p:spPr>
                <a:xfrm rot="10800000">
                  <a:off x="11720459" y="16428973"/>
                  <a:ext cx="1468389" cy="1317060"/>
                </a:xfrm>
                <a:prstGeom prst="can">
                  <a:avLst/>
                </a:prstGeom>
                <a:solidFill>
                  <a:schemeClr val="accent2">
                    <a:lumMod val="5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3000" b="1" dirty="0">
                      <a:solidFill>
                        <a:schemeClr val="tx1"/>
                      </a:solidFill>
                    </a:rPr>
                    <a:t>+</a:t>
                  </a:r>
                </a:p>
              </p:txBody>
            </p:sp>
          </p:grpSp>
          <p:grpSp>
            <p:nvGrpSpPr>
              <p:cNvPr id="174" name="Group 173">
                <a:extLst>
                  <a:ext uri="{FF2B5EF4-FFF2-40B4-BE49-F238E27FC236}">
                    <a16:creationId xmlns:a16="http://schemas.microsoft.com/office/drawing/2014/main" id="{F08C0C0C-408A-9092-28C8-9E45CBF54F7B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428753" y="7319261"/>
                <a:ext cx="331666" cy="939388"/>
                <a:chOff x="11720455" y="14253881"/>
                <a:chExt cx="1468393" cy="3492152"/>
              </a:xfrm>
            </p:grpSpPr>
            <p:sp>
              <p:nvSpPr>
                <p:cNvPr id="175" name="Cylinder 174">
                  <a:extLst>
                    <a:ext uri="{FF2B5EF4-FFF2-40B4-BE49-F238E27FC236}">
                      <a16:creationId xmlns:a16="http://schemas.microsoft.com/office/drawing/2014/main" id="{468A98E9-9532-8EDD-30F7-10DD3B7D386C}"/>
                    </a:ext>
                  </a:extLst>
                </p:cNvPr>
                <p:cNvSpPr/>
                <p:nvPr/>
              </p:nvSpPr>
              <p:spPr>
                <a:xfrm>
                  <a:off x="11720455" y="14253881"/>
                  <a:ext cx="1468389" cy="3492152"/>
                </a:xfrm>
                <a:prstGeom prst="can">
                  <a:avLst/>
                </a:prstGeom>
                <a:solidFill>
                  <a:srgbClr val="0000FF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176" name="Cylinder 175">
                  <a:extLst>
                    <a:ext uri="{FF2B5EF4-FFF2-40B4-BE49-F238E27FC236}">
                      <a16:creationId xmlns:a16="http://schemas.microsoft.com/office/drawing/2014/main" id="{2C4611CB-D049-C445-5409-39AD2CC07B9E}"/>
                    </a:ext>
                  </a:extLst>
                </p:cNvPr>
                <p:cNvSpPr/>
                <p:nvPr/>
              </p:nvSpPr>
              <p:spPr>
                <a:xfrm rot="10800000">
                  <a:off x="11720459" y="16428973"/>
                  <a:ext cx="1468389" cy="1317060"/>
                </a:xfrm>
                <a:prstGeom prst="can">
                  <a:avLst/>
                </a:prstGeom>
                <a:solidFill>
                  <a:schemeClr val="accent2">
                    <a:lumMod val="5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3000" b="1" dirty="0">
                      <a:solidFill>
                        <a:schemeClr val="tx1"/>
                      </a:solidFill>
                    </a:rPr>
                    <a:t>+</a:t>
                  </a:r>
                </a:p>
              </p:txBody>
            </p:sp>
          </p:grp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4CA6BA9F-4B46-9882-D88D-7F41E4C3E795}"/>
                  </a:ext>
                </a:extLst>
              </p:cNvPr>
              <p:cNvSpPr/>
              <p:nvPr/>
            </p:nvSpPr>
            <p:spPr>
              <a:xfrm>
                <a:off x="6726417" y="12962984"/>
                <a:ext cx="1398494" cy="726141"/>
              </a:xfrm>
              <a:custGeom>
                <a:avLst/>
                <a:gdLst>
                  <a:gd name="connsiteX0" fmla="*/ 0 w 1398494"/>
                  <a:gd name="connsiteY0" fmla="*/ 699247 h 726141"/>
                  <a:gd name="connsiteX1" fmla="*/ 0 w 1398494"/>
                  <a:gd name="connsiteY1" fmla="*/ 699247 h 726141"/>
                  <a:gd name="connsiteX2" fmla="*/ 188259 w 1398494"/>
                  <a:gd name="connsiteY2" fmla="*/ 484094 h 726141"/>
                  <a:gd name="connsiteX3" fmla="*/ 484094 w 1398494"/>
                  <a:gd name="connsiteY3" fmla="*/ 161364 h 726141"/>
                  <a:gd name="connsiteX4" fmla="*/ 645459 w 1398494"/>
                  <a:gd name="connsiteY4" fmla="*/ 0 h 726141"/>
                  <a:gd name="connsiteX5" fmla="*/ 887506 w 1398494"/>
                  <a:gd name="connsiteY5" fmla="*/ 53788 h 726141"/>
                  <a:gd name="connsiteX6" fmla="*/ 995082 w 1398494"/>
                  <a:gd name="connsiteY6" fmla="*/ 161364 h 726141"/>
                  <a:gd name="connsiteX7" fmla="*/ 1075765 w 1398494"/>
                  <a:gd name="connsiteY7" fmla="*/ 215153 h 726141"/>
                  <a:gd name="connsiteX8" fmla="*/ 1237129 w 1398494"/>
                  <a:gd name="connsiteY8" fmla="*/ 403411 h 726141"/>
                  <a:gd name="connsiteX9" fmla="*/ 1317812 w 1398494"/>
                  <a:gd name="connsiteY9" fmla="*/ 591670 h 726141"/>
                  <a:gd name="connsiteX10" fmla="*/ 1398494 w 1398494"/>
                  <a:gd name="connsiteY10" fmla="*/ 726141 h 726141"/>
                  <a:gd name="connsiteX11" fmla="*/ 1398494 w 1398494"/>
                  <a:gd name="connsiteY11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8494" h="726141">
                    <a:moveTo>
                      <a:pt x="0" y="699247"/>
                    </a:moveTo>
                    <a:lnTo>
                      <a:pt x="0" y="699247"/>
                    </a:lnTo>
                    <a:cubicBezTo>
                      <a:pt x="62753" y="627529"/>
                      <a:pt x="123622" y="554118"/>
                      <a:pt x="188259" y="484094"/>
                    </a:cubicBezTo>
                    <a:cubicBezTo>
                      <a:pt x="341871" y="317681"/>
                      <a:pt x="332717" y="363200"/>
                      <a:pt x="484094" y="161364"/>
                    </a:cubicBezTo>
                    <a:cubicBezTo>
                      <a:pt x="611117" y="-8000"/>
                      <a:pt x="497964" y="49165"/>
                      <a:pt x="645459" y="0"/>
                    </a:cubicBezTo>
                    <a:cubicBezTo>
                      <a:pt x="726141" y="17929"/>
                      <a:pt x="812463" y="19153"/>
                      <a:pt x="887506" y="53788"/>
                    </a:cubicBezTo>
                    <a:cubicBezTo>
                      <a:pt x="933550" y="75039"/>
                      <a:pt x="956579" y="128361"/>
                      <a:pt x="995082" y="161364"/>
                    </a:cubicBezTo>
                    <a:cubicBezTo>
                      <a:pt x="1019623" y="182400"/>
                      <a:pt x="1050934" y="194460"/>
                      <a:pt x="1075765" y="215153"/>
                    </a:cubicBezTo>
                    <a:cubicBezTo>
                      <a:pt x="1150683" y="277585"/>
                      <a:pt x="1177772" y="324269"/>
                      <a:pt x="1237129" y="403411"/>
                    </a:cubicBezTo>
                    <a:cubicBezTo>
                      <a:pt x="1267302" y="493928"/>
                      <a:pt x="1264639" y="498618"/>
                      <a:pt x="1317812" y="591670"/>
                    </a:cubicBezTo>
                    <a:cubicBezTo>
                      <a:pt x="1447626" y="818846"/>
                      <a:pt x="1316891" y="562936"/>
                      <a:pt x="1398494" y="726141"/>
                    </a:cubicBezTo>
                    <a:lnTo>
                      <a:pt x="1398494" y="726141"/>
                    </a:lnTo>
                  </a:path>
                </a:pathLst>
              </a:cu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F20F4D4C-190A-B75F-ADD5-E573701885CB}"/>
                  </a:ext>
                </a:extLst>
              </p:cNvPr>
              <p:cNvSpPr/>
              <p:nvPr/>
            </p:nvSpPr>
            <p:spPr>
              <a:xfrm>
                <a:off x="4527596" y="12972032"/>
                <a:ext cx="1398494" cy="726141"/>
              </a:xfrm>
              <a:custGeom>
                <a:avLst/>
                <a:gdLst>
                  <a:gd name="connsiteX0" fmla="*/ 0 w 1398494"/>
                  <a:gd name="connsiteY0" fmla="*/ 699247 h 726141"/>
                  <a:gd name="connsiteX1" fmla="*/ 0 w 1398494"/>
                  <a:gd name="connsiteY1" fmla="*/ 699247 h 726141"/>
                  <a:gd name="connsiteX2" fmla="*/ 188259 w 1398494"/>
                  <a:gd name="connsiteY2" fmla="*/ 484094 h 726141"/>
                  <a:gd name="connsiteX3" fmla="*/ 484094 w 1398494"/>
                  <a:gd name="connsiteY3" fmla="*/ 161364 h 726141"/>
                  <a:gd name="connsiteX4" fmla="*/ 645459 w 1398494"/>
                  <a:gd name="connsiteY4" fmla="*/ 0 h 726141"/>
                  <a:gd name="connsiteX5" fmla="*/ 887506 w 1398494"/>
                  <a:gd name="connsiteY5" fmla="*/ 53788 h 726141"/>
                  <a:gd name="connsiteX6" fmla="*/ 995082 w 1398494"/>
                  <a:gd name="connsiteY6" fmla="*/ 161364 h 726141"/>
                  <a:gd name="connsiteX7" fmla="*/ 1075765 w 1398494"/>
                  <a:gd name="connsiteY7" fmla="*/ 215153 h 726141"/>
                  <a:gd name="connsiteX8" fmla="*/ 1237129 w 1398494"/>
                  <a:gd name="connsiteY8" fmla="*/ 403411 h 726141"/>
                  <a:gd name="connsiteX9" fmla="*/ 1317812 w 1398494"/>
                  <a:gd name="connsiteY9" fmla="*/ 591670 h 726141"/>
                  <a:gd name="connsiteX10" fmla="*/ 1398494 w 1398494"/>
                  <a:gd name="connsiteY10" fmla="*/ 726141 h 726141"/>
                  <a:gd name="connsiteX11" fmla="*/ 1398494 w 1398494"/>
                  <a:gd name="connsiteY11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8494" h="726141">
                    <a:moveTo>
                      <a:pt x="0" y="699247"/>
                    </a:moveTo>
                    <a:lnTo>
                      <a:pt x="0" y="699247"/>
                    </a:lnTo>
                    <a:cubicBezTo>
                      <a:pt x="62753" y="627529"/>
                      <a:pt x="123622" y="554118"/>
                      <a:pt x="188259" y="484094"/>
                    </a:cubicBezTo>
                    <a:cubicBezTo>
                      <a:pt x="341871" y="317681"/>
                      <a:pt x="332717" y="363200"/>
                      <a:pt x="484094" y="161364"/>
                    </a:cubicBezTo>
                    <a:cubicBezTo>
                      <a:pt x="611117" y="-8000"/>
                      <a:pt x="497964" y="49165"/>
                      <a:pt x="645459" y="0"/>
                    </a:cubicBezTo>
                    <a:cubicBezTo>
                      <a:pt x="726141" y="17929"/>
                      <a:pt x="812463" y="19153"/>
                      <a:pt x="887506" y="53788"/>
                    </a:cubicBezTo>
                    <a:cubicBezTo>
                      <a:pt x="933550" y="75039"/>
                      <a:pt x="956579" y="128361"/>
                      <a:pt x="995082" y="161364"/>
                    </a:cubicBezTo>
                    <a:cubicBezTo>
                      <a:pt x="1019623" y="182400"/>
                      <a:pt x="1050934" y="194460"/>
                      <a:pt x="1075765" y="215153"/>
                    </a:cubicBezTo>
                    <a:cubicBezTo>
                      <a:pt x="1150683" y="277585"/>
                      <a:pt x="1177772" y="324269"/>
                      <a:pt x="1237129" y="403411"/>
                    </a:cubicBezTo>
                    <a:cubicBezTo>
                      <a:pt x="1267302" y="493928"/>
                      <a:pt x="1264639" y="498618"/>
                      <a:pt x="1317812" y="591670"/>
                    </a:cubicBezTo>
                    <a:cubicBezTo>
                      <a:pt x="1447626" y="818846"/>
                      <a:pt x="1316891" y="562936"/>
                      <a:pt x="1398494" y="726141"/>
                    </a:cubicBezTo>
                    <a:lnTo>
                      <a:pt x="1398494" y="726141"/>
                    </a:lnTo>
                  </a:path>
                </a:pathLst>
              </a:cu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434A4C8F-87E4-946A-30EE-6FEDA3401808}"/>
                  </a:ext>
                </a:extLst>
              </p:cNvPr>
              <p:cNvSpPr/>
              <p:nvPr/>
            </p:nvSpPr>
            <p:spPr>
              <a:xfrm>
                <a:off x="5280699" y="13503313"/>
                <a:ext cx="2168972" cy="194860"/>
              </a:xfrm>
              <a:custGeom>
                <a:avLst/>
                <a:gdLst>
                  <a:gd name="connsiteX0" fmla="*/ 0 w 1398494"/>
                  <a:gd name="connsiteY0" fmla="*/ 699247 h 726141"/>
                  <a:gd name="connsiteX1" fmla="*/ 0 w 1398494"/>
                  <a:gd name="connsiteY1" fmla="*/ 699247 h 726141"/>
                  <a:gd name="connsiteX2" fmla="*/ 188259 w 1398494"/>
                  <a:gd name="connsiteY2" fmla="*/ 484094 h 726141"/>
                  <a:gd name="connsiteX3" fmla="*/ 484094 w 1398494"/>
                  <a:gd name="connsiteY3" fmla="*/ 161364 h 726141"/>
                  <a:gd name="connsiteX4" fmla="*/ 645459 w 1398494"/>
                  <a:gd name="connsiteY4" fmla="*/ 0 h 726141"/>
                  <a:gd name="connsiteX5" fmla="*/ 887506 w 1398494"/>
                  <a:gd name="connsiteY5" fmla="*/ 53788 h 726141"/>
                  <a:gd name="connsiteX6" fmla="*/ 995082 w 1398494"/>
                  <a:gd name="connsiteY6" fmla="*/ 161364 h 726141"/>
                  <a:gd name="connsiteX7" fmla="*/ 1075765 w 1398494"/>
                  <a:gd name="connsiteY7" fmla="*/ 215153 h 726141"/>
                  <a:gd name="connsiteX8" fmla="*/ 1237129 w 1398494"/>
                  <a:gd name="connsiteY8" fmla="*/ 403411 h 726141"/>
                  <a:gd name="connsiteX9" fmla="*/ 1317812 w 1398494"/>
                  <a:gd name="connsiteY9" fmla="*/ 591670 h 726141"/>
                  <a:gd name="connsiteX10" fmla="*/ 1398494 w 1398494"/>
                  <a:gd name="connsiteY10" fmla="*/ 726141 h 726141"/>
                  <a:gd name="connsiteX11" fmla="*/ 1398494 w 1398494"/>
                  <a:gd name="connsiteY11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8494" h="726141">
                    <a:moveTo>
                      <a:pt x="0" y="699247"/>
                    </a:moveTo>
                    <a:lnTo>
                      <a:pt x="0" y="699247"/>
                    </a:lnTo>
                    <a:cubicBezTo>
                      <a:pt x="62753" y="627529"/>
                      <a:pt x="123622" y="554118"/>
                      <a:pt x="188259" y="484094"/>
                    </a:cubicBezTo>
                    <a:cubicBezTo>
                      <a:pt x="341871" y="317681"/>
                      <a:pt x="332717" y="363200"/>
                      <a:pt x="484094" y="161364"/>
                    </a:cubicBezTo>
                    <a:cubicBezTo>
                      <a:pt x="611117" y="-8000"/>
                      <a:pt x="497964" y="49165"/>
                      <a:pt x="645459" y="0"/>
                    </a:cubicBezTo>
                    <a:cubicBezTo>
                      <a:pt x="726141" y="17929"/>
                      <a:pt x="812463" y="19153"/>
                      <a:pt x="887506" y="53788"/>
                    </a:cubicBezTo>
                    <a:cubicBezTo>
                      <a:pt x="933550" y="75039"/>
                      <a:pt x="956579" y="128361"/>
                      <a:pt x="995082" y="161364"/>
                    </a:cubicBezTo>
                    <a:cubicBezTo>
                      <a:pt x="1019623" y="182400"/>
                      <a:pt x="1050934" y="194460"/>
                      <a:pt x="1075765" y="215153"/>
                    </a:cubicBezTo>
                    <a:cubicBezTo>
                      <a:pt x="1150683" y="277585"/>
                      <a:pt x="1177772" y="324269"/>
                      <a:pt x="1237129" y="403411"/>
                    </a:cubicBezTo>
                    <a:cubicBezTo>
                      <a:pt x="1267302" y="493928"/>
                      <a:pt x="1264639" y="498618"/>
                      <a:pt x="1317812" y="591670"/>
                    </a:cubicBezTo>
                    <a:cubicBezTo>
                      <a:pt x="1447626" y="818846"/>
                      <a:pt x="1316891" y="562936"/>
                      <a:pt x="1398494" y="726141"/>
                    </a:cubicBezTo>
                    <a:lnTo>
                      <a:pt x="1398494" y="726141"/>
                    </a:lnTo>
                  </a:path>
                </a:pathLst>
              </a:cu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182" name="Group 181">
                <a:extLst>
                  <a:ext uri="{FF2B5EF4-FFF2-40B4-BE49-F238E27FC236}">
                    <a16:creationId xmlns:a16="http://schemas.microsoft.com/office/drawing/2014/main" id="{558D6E4A-44E0-B099-D9F4-A7F4E10A76D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204389" y="6450643"/>
                <a:ext cx="331666" cy="939388"/>
                <a:chOff x="11720455" y="14253881"/>
                <a:chExt cx="1468393" cy="3492152"/>
              </a:xfrm>
            </p:grpSpPr>
            <p:sp>
              <p:nvSpPr>
                <p:cNvPr id="183" name="Cylinder 182">
                  <a:extLst>
                    <a:ext uri="{FF2B5EF4-FFF2-40B4-BE49-F238E27FC236}">
                      <a16:creationId xmlns:a16="http://schemas.microsoft.com/office/drawing/2014/main" id="{87EBC8DF-1BFE-1E15-6305-B13DDA0D7CDE}"/>
                    </a:ext>
                  </a:extLst>
                </p:cNvPr>
                <p:cNvSpPr/>
                <p:nvPr/>
              </p:nvSpPr>
              <p:spPr>
                <a:xfrm>
                  <a:off x="11720455" y="14253881"/>
                  <a:ext cx="1468389" cy="3492152"/>
                </a:xfrm>
                <a:prstGeom prst="can">
                  <a:avLst/>
                </a:prstGeom>
                <a:solidFill>
                  <a:srgbClr val="0000FF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184" name="Cylinder 183">
                  <a:extLst>
                    <a:ext uri="{FF2B5EF4-FFF2-40B4-BE49-F238E27FC236}">
                      <a16:creationId xmlns:a16="http://schemas.microsoft.com/office/drawing/2014/main" id="{C1DADE0B-4D6B-5AA2-104F-9BB528D08B7B}"/>
                    </a:ext>
                  </a:extLst>
                </p:cNvPr>
                <p:cNvSpPr/>
                <p:nvPr/>
              </p:nvSpPr>
              <p:spPr>
                <a:xfrm rot="10800000">
                  <a:off x="11720459" y="16428973"/>
                  <a:ext cx="1468389" cy="1317060"/>
                </a:xfrm>
                <a:prstGeom prst="can">
                  <a:avLst/>
                </a:prstGeom>
                <a:solidFill>
                  <a:schemeClr val="accent2">
                    <a:lumMod val="5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3000" b="1" dirty="0">
                      <a:solidFill>
                        <a:schemeClr val="tx1"/>
                      </a:solidFill>
                    </a:rPr>
                    <a:t>+</a:t>
                  </a:r>
                </a:p>
              </p:txBody>
            </p:sp>
          </p:grpSp>
          <p:cxnSp>
            <p:nvCxnSpPr>
              <p:cNvPr id="186" name="Straight Arrow Connector 185">
                <a:extLst>
                  <a:ext uri="{FF2B5EF4-FFF2-40B4-BE49-F238E27FC236}">
                    <a16:creationId xmlns:a16="http://schemas.microsoft.com/office/drawing/2014/main" id="{816A2051-7278-0DD8-1D4C-7F412BBCC6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73670" y="9398834"/>
                <a:ext cx="0" cy="2188474"/>
              </a:xfrm>
              <a:prstGeom prst="straightConnector1">
                <a:avLst/>
              </a:prstGeom>
              <a:ln w="2540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F2787F12-AA6C-2DB8-F91B-E739DEEC72B7}"/>
                  </a:ext>
                </a:extLst>
              </p:cNvPr>
              <p:cNvSpPr/>
              <p:nvPr/>
            </p:nvSpPr>
            <p:spPr>
              <a:xfrm>
                <a:off x="6021551" y="11549257"/>
                <a:ext cx="198468" cy="76103"/>
              </a:xfrm>
              <a:custGeom>
                <a:avLst/>
                <a:gdLst>
                  <a:gd name="connsiteX0" fmla="*/ 30160 w 810244"/>
                  <a:gd name="connsiteY0" fmla="*/ 0 h 537882"/>
                  <a:gd name="connsiteX1" fmla="*/ 30160 w 810244"/>
                  <a:gd name="connsiteY1" fmla="*/ 0 h 537882"/>
                  <a:gd name="connsiteX2" fmla="*/ 3266 w 810244"/>
                  <a:gd name="connsiteY2" fmla="*/ 242047 h 537882"/>
                  <a:gd name="connsiteX3" fmla="*/ 83949 w 810244"/>
                  <a:gd name="connsiteY3" fmla="*/ 322729 h 537882"/>
                  <a:gd name="connsiteX4" fmla="*/ 460466 w 810244"/>
                  <a:gd name="connsiteY4" fmla="*/ 510988 h 537882"/>
                  <a:gd name="connsiteX5" fmla="*/ 729407 w 810244"/>
                  <a:gd name="connsiteY5" fmla="*/ 537882 h 537882"/>
                  <a:gd name="connsiteX6" fmla="*/ 810090 w 810244"/>
                  <a:gd name="connsiteY6" fmla="*/ 510988 h 537882"/>
                  <a:gd name="connsiteX7" fmla="*/ 702513 w 810244"/>
                  <a:gd name="connsiteY7" fmla="*/ 322729 h 537882"/>
                  <a:gd name="connsiteX8" fmla="*/ 514254 w 810244"/>
                  <a:gd name="connsiteY8" fmla="*/ 107576 h 537882"/>
                  <a:gd name="connsiteX9" fmla="*/ 433572 w 810244"/>
                  <a:gd name="connsiteY9" fmla="*/ 53788 h 537882"/>
                  <a:gd name="connsiteX10" fmla="*/ 83949 w 810244"/>
                  <a:gd name="connsiteY10" fmla="*/ 53788 h 537882"/>
                  <a:gd name="connsiteX11" fmla="*/ 272207 w 810244"/>
                  <a:gd name="connsiteY11" fmla="*/ 26894 h 537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10244" h="537882">
                    <a:moveTo>
                      <a:pt x="30160" y="0"/>
                    </a:moveTo>
                    <a:lnTo>
                      <a:pt x="30160" y="0"/>
                    </a:lnTo>
                    <a:cubicBezTo>
                      <a:pt x="21195" y="80682"/>
                      <a:pt x="-10080" y="161973"/>
                      <a:pt x="3266" y="242047"/>
                    </a:cubicBezTo>
                    <a:cubicBezTo>
                      <a:pt x="9519" y="279564"/>
                      <a:pt x="53927" y="299378"/>
                      <a:pt x="83949" y="322729"/>
                    </a:cubicBezTo>
                    <a:cubicBezTo>
                      <a:pt x="200042" y="413023"/>
                      <a:pt x="313933" y="478425"/>
                      <a:pt x="460466" y="510988"/>
                    </a:cubicBezTo>
                    <a:cubicBezTo>
                      <a:pt x="548415" y="530532"/>
                      <a:pt x="639760" y="528917"/>
                      <a:pt x="729407" y="537882"/>
                    </a:cubicBezTo>
                    <a:cubicBezTo>
                      <a:pt x="756301" y="528917"/>
                      <a:pt x="813606" y="539118"/>
                      <a:pt x="810090" y="510988"/>
                    </a:cubicBezTo>
                    <a:cubicBezTo>
                      <a:pt x="801125" y="439270"/>
                      <a:pt x="742605" y="382866"/>
                      <a:pt x="702513" y="322729"/>
                    </a:cubicBezTo>
                    <a:cubicBezTo>
                      <a:pt x="666184" y="268236"/>
                      <a:pt x="572575" y="156177"/>
                      <a:pt x="514254" y="107576"/>
                    </a:cubicBezTo>
                    <a:cubicBezTo>
                      <a:pt x="489423" y="86884"/>
                      <a:pt x="465645" y="57797"/>
                      <a:pt x="433572" y="53788"/>
                    </a:cubicBezTo>
                    <a:cubicBezTo>
                      <a:pt x="317931" y="39333"/>
                      <a:pt x="200490" y="53788"/>
                      <a:pt x="83949" y="53788"/>
                    </a:cubicBezTo>
                    <a:lnTo>
                      <a:pt x="272207" y="26894"/>
                    </a:lnTo>
                  </a:path>
                </a:pathLst>
              </a:cu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3797E661-590B-F2C0-1698-B99D3C65BDDC}"/>
                  </a:ext>
                </a:extLst>
              </p:cNvPr>
              <p:cNvSpPr/>
              <p:nvPr/>
            </p:nvSpPr>
            <p:spPr>
              <a:xfrm>
                <a:off x="6548449" y="10517828"/>
                <a:ext cx="198468" cy="76103"/>
              </a:xfrm>
              <a:custGeom>
                <a:avLst/>
                <a:gdLst>
                  <a:gd name="connsiteX0" fmla="*/ 30160 w 810244"/>
                  <a:gd name="connsiteY0" fmla="*/ 0 h 537882"/>
                  <a:gd name="connsiteX1" fmla="*/ 30160 w 810244"/>
                  <a:gd name="connsiteY1" fmla="*/ 0 h 537882"/>
                  <a:gd name="connsiteX2" fmla="*/ 3266 w 810244"/>
                  <a:gd name="connsiteY2" fmla="*/ 242047 h 537882"/>
                  <a:gd name="connsiteX3" fmla="*/ 83949 w 810244"/>
                  <a:gd name="connsiteY3" fmla="*/ 322729 h 537882"/>
                  <a:gd name="connsiteX4" fmla="*/ 460466 w 810244"/>
                  <a:gd name="connsiteY4" fmla="*/ 510988 h 537882"/>
                  <a:gd name="connsiteX5" fmla="*/ 729407 w 810244"/>
                  <a:gd name="connsiteY5" fmla="*/ 537882 h 537882"/>
                  <a:gd name="connsiteX6" fmla="*/ 810090 w 810244"/>
                  <a:gd name="connsiteY6" fmla="*/ 510988 h 537882"/>
                  <a:gd name="connsiteX7" fmla="*/ 702513 w 810244"/>
                  <a:gd name="connsiteY7" fmla="*/ 322729 h 537882"/>
                  <a:gd name="connsiteX8" fmla="*/ 514254 w 810244"/>
                  <a:gd name="connsiteY8" fmla="*/ 107576 h 537882"/>
                  <a:gd name="connsiteX9" fmla="*/ 433572 w 810244"/>
                  <a:gd name="connsiteY9" fmla="*/ 53788 h 537882"/>
                  <a:gd name="connsiteX10" fmla="*/ 83949 w 810244"/>
                  <a:gd name="connsiteY10" fmla="*/ 53788 h 537882"/>
                  <a:gd name="connsiteX11" fmla="*/ 272207 w 810244"/>
                  <a:gd name="connsiteY11" fmla="*/ 26894 h 537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10244" h="537882">
                    <a:moveTo>
                      <a:pt x="30160" y="0"/>
                    </a:moveTo>
                    <a:lnTo>
                      <a:pt x="30160" y="0"/>
                    </a:lnTo>
                    <a:cubicBezTo>
                      <a:pt x="21195" y="80682"/>
                      <a:pt x="-10080" y="161973"/>
                      <a:pt x="3266" y="242047"/>
                    </a:cubicBezTo>
                    <a:cubicBezTo>
                      <a:pt x="9519" y="279564"/>
                      <a:pt x="53927" y="299378"/>
                      <a:pt x="83949" y="322729"/>
                    </a:cubicBezTo>
                    <a:cubicBezTo>
                      <a:pt x="200042" y="413023"/>
                      <a:pt x="313933" y="478425"/>
                      <a:pt x="460466" y="510988"/>
                    </a:cubicBezTo>
                    <a:cubicBezTo>
                      <a:pt x="548415" y="530532"/>
                      <a:pt x="639760" y="528917"/>
                      <a:pt x="729407" y="537882"/>
                    </a:cubicBezTo>
                    <a:cubicBezTo>
                      <a:pt x="756301" y="528917"/>
                      <a:pt x="813606" y="539118"/>
                      <a:pt x="810090" y="510988"/>
                    </a:cubicBezTo>
                    <a:cubicBezTo>
                      <a:pt x="801125" y="439270"/>
                      <a:pt x="742605" y="382866"/>
                      <a:pt x="702513" y="322729"/>
                    </a:cubicBezTo>
                    <a:cubicBezTo>
                      <a:pt x="666184" y="268236"/>
                      <a:pt x="572575" y="156177"/>
                      <a:pt x="514254" y="107576"/>
                    </a:cubicBezTo>
                    <a:cubicBezTo>
                      <a:pt x="489423" y="86884"/>
                      <a:pt x="465645" y="57797"/>
                      <a:pt x="433572" y="53788"/>
                    </a:cubicBezTo>
                    <a:cubicBezTo>
                      <a:pt x="317931" y="39333"/>
                      <a:pt x="200490" y="53788"/>
                      <a:pt x="83949" y="53788"/>
                    </a:cubicBezTo>
                    <a:lnTo>
                      <a:pt x="272207" y="26894"/>
                    </a:lnTo>
                  </a:path>
                </a:pathLst>
              </a:cu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1D143D2C-89EE-8488-70D2-A09268D5B6FD}"/>
                  </a:ext>
                </a:extLst>
              </p:cNvPr>
              <p:cNvSpPr/>
              <p:nvPr/>
            </p:nvSpPr>
            <p:spPr>
              <a:xfrm>
                <a:off x="6001678" y="10186634"/>
                <a:ext cx="198468" cy="76103"/>
              </a:xfrm>
              <a:custGeom>
                <a:avLst/>
                <a:gdLst>
                  <a:gd name="connsiteX0" fmla="*/ 30160 w 810244"/>
                  <a:gd name="connsiteY0" fmla="*/ 0 h 537882"/>
                  <a:gd name="connsiteX1" fmla="*/ 30160 w 810244"/>
                  <a:gd name="connsiteY1" fmla="*/ 0 h 537882"/>
                  <a:gd name="connsiteX2" fmla="*/ 3266 w 810244"/>
                  <a:gd name="connsiteY2" fmla="*/ 242047 h 537882"/>
                  <a:gd name="connsiteX3" fmla="*/ 83949 w 810244"/>
                  <a:gd name="connsiteY3" fmla="*/ 322729 h 537882"/>
                  <a:gd name="connsiteX4" fmla="*/ 460466 w 810244"/>
                  <a:gd name="connsiteY4" fmla="*/ 510988 h 537882"/>
                  <a:gd name="connsiteX5" fmla="*/ 729407 w 810244"/>
                  <a:gd name="connsiteY5" fmla="*/ 537882 h 537882"/>
                  <a:gd name="connsiteX6" fmla="*/ 810090 w 810244"/>
                  <a:gd name="connsiteY6" fmla="*/ 510988 h 537882"/>
                  <a:gd name="connsiteX7" fmla="*/ 702513 w 810244"/>
                  <a:gd name="connsiteY7" fmla="*/ 322729 h 537882"/>
                  <a:gd name="connsiteX8" fmla="*/ 514254 w 810244"/>
                  <a:gd name="connsiteY8" fmla="*/ 107576 h 537882"/>
                  <a:gd name="connsiteX9" fmla="*/ 433572 w 810244"/>
                  <a:gd name="connsiteY9" fmla="*/ 53788 h 537882"/>
                  <a:gd name="connsiteX10" fmla="*/ 83949 w 810244"/>
                  <a:gd name="connsiteY10" fmla="*/ 53788 h 537882"/>
                  <a:gd name="connsiteX11" fmla="*/ 272207 w 810244"/>
                  <a:gd name="connsiteY11" fmla="*/ 26894 h 537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10244" h="537882">
                    <a:moveTo>
                      <a:pt x="30160" y="0"/>
                    </a:moveTo>
                    <a:lnTo>
                      <a:pt x="30160" y="0"/>
                    </a:lnTo>
                    <a:cubicBezTo>
                      <a:pt x="21195" y="80682"/>
                      <a:pt x="-10080" y="161973"/>
                      <a:pt x="3266" y="242047"/>
                    </a:cubicBezTo>
                    <a:cubicBezTo>
                      <a:pt x="9519" y="279564"/>
                      <a:pt x="53927" y="299378"/>
                      <a:pt x="83949" y="322729"/>
                    </a:cubicBezTo>
                    <a:cubicBezTo>
                      <a:pt x="200042" y="413023"/>
                      <a:pt x="313933" y="478425"/>
                      <a:pt x="460466" y="510988"/>
                    </a:cubicBezTo>
                    <a:cubicBezTo>
                      <a:pt x="548415" y="530532"/>
                      <a:pt x="639760" y="528917"/>
                      <a:pt x="729407" y="537882"/>
                    </a:cubicBezTo>
                    <a:cubicBezTo>
                      <a:pt x="756301" y="528917"/>
                      <a:pt x="813606" y="539118"/>
                      <a:pt x="810090" y="510988"/>
                    </a:cubicBezTo>
                    <a:cubicBezTo>
                      <a:pt x="801125" y="439270"/>
                      <a:pt x="742605" y="382866"/>
                      <a:pt x="702513" y="322729"/>
                    </a:cubicBezTo>
                    <a:cubicBezTo>
                      <a:pt x="666184" y="268236"/>
                      <a:pt x="572575" y="156177"/>
                      <a:pt x="514254" y="107576"/>
                    </a:cubicBezTo>
                    <a:cubicBezTo>
                      <a:pt x="489423" y="86884"/>
                      <a:pt x="465645" y="57797"/>
                      <a:pt x="433572" y="53788"/>
                    </a:cubicBezTo>
                    <a:cubicBezTo>
                      <a:pt x="317931" y="39333"/>
                      <a:pt x="200490" y="53788"/>
                      <a:pt x="83949" y="53788"/>
                    </a:cubicBezTo>
                    <a:lnTo>
                      <a:pt x="272207" y="26894"/>
                    </a:lnTo>
                  </a:path>
                </a:pathLst>
              </a:cu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4B048688-9770-805D-9122-ED91F0083379}"/>
                  </a:ext>
                </a:extLst>
              </p:cNvPr>
              <p:cNvSpPr/>
              <p:nvPr/>
            </p:nvSpPr>
            <p:spPr>
              <a:xfrm>
                <a:off x="6583109" y="11253635"/>
                <a:ext cx="198468" cy="76103"/>
              </a:xfrm>
              <a:custGeom>
                <a:avLst/>
                <a:gdLst>
                  <a:gd name="connsiteX0" fmla="*/ 30160 w 810244"/>
                  <a:gd name="connsiteY0" fmla="*/ 0 h 537882"/>
                  <a:gd name="connsiteX1" fmla="*/ 30160 w 810244"/>
                  <a:gd name="connsiteY1" fmla="*/ 0 h 537882"/>
                  <a:gd name="connsiteX2" fmla="*/ 3266 w 810244"/>
                  <a:gd name="connsiteY2" fmla="*/ 242047 h 537882"/>
                  <a:gd name="connsiteX3" fmla="*/ 83949 w 810244"/>
                  <a:gd name="connsiteY3" fmla="*/ 322729 h 537882"/>
                  <a:gd name="connsiteX4" fmla="*/ 460466 w 810244"/>
                  <a:gd name="connsiteY4" fmla="*/ 510988 h 537882"/>
                  <a:gd name="connsiteX5" fmla="*/ 729407 w 810244"/>
                  <a:gd name="connsiteY5" fmla="*/ 537882 h 537882"/>
                  <a:gd name="connsiteX6" fmla="*/ 810090 w 810244"/>
                  <a:gd name="connsiteY6" fmla="*/ 510988 h 537882"/>
                  <a:gd name="connsiteX7" fmla="*/ 702513 w 810244"/>
                  <a:gd name="connsiteY7" fmla="*/ 322729 h 537882"/>
                  <a:gd name="connsiteX8" fmla="*/ 514254 w 810244"/>
                  <a:gd name="connsiteY8" fmla="*/ 107576 h 537882"/>
                  <a:gd name="connsiteX9" fmla="*/ 433572 w 810244"/>
                  <a:gd name="connsiteY9" fmla="*/ 53788 h 537882"/>
                  <a:gd name="connsiteX10" fmla="*/ 83949 w 810244"/>
                  <a:gd name="connsiteY10" fmla="*/ 53788 h 537882"/>
                  <a:gd name="connsiteX11" fmla="*/ 272207 w 810244"/>
                  <a:gd name="connsiteY11" fmla="*/ 26894 h 537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10244" h="537882">
                    <a:moveTo>
                      <a:pt x="30160" y="0"/>
                    </a:moveTo>
                    <a:lnTo>
                      <a:pt x="30160" y="0"/>
                    </a:lnTo>
                    <a:cubicBezTo>
                      <a:pt x="21195" y="80682"/>
                      <a:pt x="-10080" y="161973"/>
                      <a:pt x="3266" y="242047"/>
                    </a:cubicBezTo>
                    <a:cubicBezTo>
                      <a:pt x="9519" y="279564"/>
                      <a:pt x="53927" y="299378"/>
                      <a:pt x="83949" y="322729"/>
                    </a:cubicBezTo>
                    <a:cubicBezTo>
                      <a:pt x="200042" y="413023"/>
                      <a:pt x="313933" y="478425"/>
                      <a:pt x="460466" y="510988"/>
                    </a:cubicBezTo>
                    <a:cubicBezTo>
                      <a:pt x="548415" y="530532"/>
                      <a:pt x="639760" y="528917"/>
                      <a:pt x="729407" y="537882"/>
                    </a:cubicBezTo>
                    <a:cubicBezTo>
                      <a:pt x="756301" y="528917"/>
                      <a:pt x="813606" y="539118"/>
                      <a:pt x="810090" y="510988"/>
                    </a:cubicBezTo>
                    <a:cubicBezTo>
                      <a:pt x="801125" y="439270"/>
                      <a:pt x="742605" y="382866"/>
                      <a:pt x="702513" y="322729"/>
                    </a:cubicBezTo>
                    <a:cubicBezTo>
                      <a:pt x="666184" y="268236"/>
                      <a:pt x="572575" y="156177"/>
                      <a:pt x="514254" y="107576"/>
                    </a:cubicBezTo>
                    <a:cubicBezTo>
                      <a:pt x="489423" y="86884"/>
                      <a:pt x="465645" y="57797"/>
                      <a:pt x="433572" y="53788"/>
                    </a:cubicBezTo>
                    <a:cubicBezTo>
                      <a:pt x="317931" y="39333"/>
                      <a:pt x="200490" y="53788"/>
                      <a:pt x="83949" y="53788"/>
                    </a:cubicBezTo>
                    <a:lnTo>
                      <a:pt x="272207" y="26894"/>
                    </a:lnTo>
                  </a:path>
                </a:pathLst>
              </a:cu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FEF25D2C-ED62-E4FB-DB1A-AC60656C6638}"/>
                </a:ext>
              </a:extLst>
            </p:cNvPr>
            <p:cNvSpPr txBox="1"/>
            <p:nvPr/>
          </p:nvSpPr>
          <p:spPr>
            <a:xfrm rot="16200000">
              <a:off x="506206" y="10733513"/>
              <a:ext cx="30067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b="1" dirty="0"/>
                <a:t>Rotary blade</a:t>
              </a:r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E72EE445-5F4D-5E7A-AC8E-A5C93411D9D1}"/>
                </a:ext>
              </a:extLst>
            </p:cNvPr>
            <p:cNvSpPr txBox="1"/>
            <p:nvPr/>
          </p:nvSpPr>
          <p:spPr>
            <a:xfrm>
              <a:off x="507675" y="13439912"/>
              <a:ext cx="30067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b="1" dirty="0"/>
                <a:t>Fixed blade</a:t>
              </a: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733B727F-7B34-8186-D6E2-7B9DDA39A0FC}"/>
                </a:ext>
              </a:extLst>
            </p:cNvPr>
            <p:cNvSpPr txBox="1"/>
            <p:nvPr/>
          </p:nvSpPr>
          <p:spPr>
            <a:xfrm>
              <a:off x="717709" y="14764868"/>
              <a:ext cx="49850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b="1" dirty="0"/>
                <a:t>Shredded black mass</a:t>
              </a:r>
            </a:p>
          </p:txBody>
        </p:sp>
        <p:grpSp>
          <p:nvGrpSpPr>
            <p:cNvPr id="224" name="Group 223">
              <a:extLst>
                <a:ext uri="{FF2B5EF4-FFF2-40B4-BE49-F238E27FC236}">
                  <a16:creationId xmlns:a16="http://schemas.microsoft.com/office/drawing/2014/main" id="{004F67AD-4E30-7B96-4F05-F31B60350E26}"/>
                </a:ext>
              </a:extLst>
            </p:cNvPr>
            <p:cNvGrpSpPr/>
            <p:nvPr/>
          </p:nvGrpSpPr>
          <p:grpSpPr>
            <a:xfrm>
              <a:off x="5016177" y="9334870"/>
              <a:ext cx="10683541" cy="3483066"/>
              <a:chOff x="2153852" y="9246444"/>
              <a:chExt cx="12128699" cy="3822663"/>
            </a:xfrm>
          </p:grpSpPr>
          <p:sp>
            <p:nvSpPr>
              <p:cNvPr id="196" name="Rectangle 195">
                <a:extLst>
                  <a:ext uri="{FF2B5EF4-FFF2-40B4-BE49-F238E27FC236}">
                    <a16:creationId xmlns:a16="http://schemas.microsoft.com/office/drawing/2014/main" id="{AEF198B5-A41D-83A4-5003-342C612C79E2}"/>
                  </a:ext>
                </a:extLst>
              </p:cNvPr>
              <p:cNvSpPr/>
              <p:nvPr/>
            </p:nvSpPr>
            <p:spPr>
              <a:xfrm>
                <a:off x="8397349" y="9246444"/>
                <a:ext cx="5860010" cy="1000844"/>
              </a:xfrm>
              <a:prstGeom prst="rect">
                <a:avLst/>
              </a:prstGeom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b="1" dirty="0">
                    <a:solidFill>
                      <a:schemeClr val="tx1"/>
                    </a:solidFill>
                  </a:rPr>
                  <a:t>Current collector</a:t>
                </a:r>
              </a:p>
            </p:txBody>
          </p:sp>
          <p:sp>
            <p:nvSpPr>
              <p:cNvPr id="197" name="Rectangle 196">
                <a:extLst>
                  <a:ext uri="{FF2B5EF4-FFF2-40B4-BE49-F238E27FC236}">
                    <a16:creationId xmlns:a16="http://schemas.microsoft.com/office/drawing/2014/main" id="{4C0D9B19-C380-041C-2125-7D8B357A5CEB}"/>
                  </a:ext>
                </a:extLst>
              </p:cNvPr>
              <p:cNvSpPr/>
              <p:nvPr/>
            </p:nvSpPr>
            <p:spPr>
              <a:xfrm>
                <a:off x="8422541" y="12068263"/>
                <a:ext cx="5860010" cy="1000844"/>
              </a:xfrm>
              <a:prstGeom prst="rect">
                <a:avLst/>
              </a:prstGeom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b="1" dirty="0">
                    <a:solidFill>
                      <a:schemeClr val="tx1"/>
                    </a:solidFill>
                  </a:rPr>
                  <a:t>Current collector</a:t>
                </a:r>
              </a:p>
            </p:txBody>
          </p:sp>
          <p:sp>
            <p:nvSpPr>
              <p:cNvPr id="198" name="Rectangle 197">
                <a:extLst>
                  <a:ext uri="{FF2B5EF4-FFF2-40B4-BE49-F238E27FC236}">
                    <a16:creationId xmlns:a16="http://schemas.microsoft.com/office/drawing/2014/main" id="{F356CB39-7999-C805-07A8-87C549587E69}"/>
                  </a:ext>
                </a:extLst>
              </p:cNvPr>
              <p:cNvSpPr/>
              <p:nvPr/>
            </p:nvSpPr>
            <p:spPr>
              <a:xfrm>
                <a:off x="8409948" y="10247288"/>
                <a:ext cx="738797" cy="1820974"/>
              </a:xfrm>
              <a:prstGeom prst="rect">
                <a:avLst/>
              </a:prstGeom>
              <a:noFill/>
              <a:ln w="9525" cap="flat" cmpd="sng" algn="ctr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3"/>
              </a:fontRef>
            </p:style>
            <p:txBody>
              <a:bodyPr rtlCol="0" anchor="ctr"/>
              <a:lstStyle/>
              <a:p>
                <a:pPr algn="ctr"/>
                <a:endParaRPr lang="de-DE" sz="2600" dirty="0"/>
              </a:p>
            </p:txBody>
          </p:sp>
          <p:sp>
            <p:nvSpPr>
              <p:cNvPr id="199" name="Rectangle 198">
                <a:extLst>
                  <a:ext uri="{FF2B5EF4-FFF2-40B4-BE49-F238E27FC236}">
                    <a16:creationId xmlns:a16="http://schemas.microsoft.com/office/drawing/2014/main" id="{7926D306-90B9-088D-93B2-BD100CB2105A}"/>
                  </a:ext>
                </a:extLst>
              </p:cNvPr>
              <p:cNvSpPr/>
              <p:nvPr/>
            </p:nvSpPr>
            <p:spPr>
              <a:xfrm>
                <a:off x="13673874" y="10232375"/>
                <a:ext cx="608677" cy="1895323"/>
              </a:xfrm>
              <a:prstGeom prst="rect">
                <a:avLst/>
              </a:prstGeom>
              <a:noFill/>
              <a:ln w="9525" cap="flat" cmpd="sng" algn="ctr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3"/>
              </a:fontRef>
            </p:style>
            <p:txBody>
              <a:bodyPr rtlCol="0" anchor="ctr"/>
              <a:lstStyle/>
              <a:p>
                <a:pPr algn="ctr"/>
                <a:endParaRPr lang="de-DE" sz="2600"/>
              </a:p>
            </p:txBody>
          </p:sp>
          <p:sp>
            <p:nvSpPr>
              <p:cNvPr id="202" name="Arrow: Right 201">
                <a:extLst>
                  <a:ext uri="{FF2B5EF4-FFF2-40B4-BE49-F238E27FC236}">
                    <a16:creationId xmlns:a16="http://schemas.microsoft.com/office/drawing/2014/main" id="{48948DAD-88E4-26BF-DD73-AAA2E77BA529}"/>
                  </a:ext>
                </a:extLst>
              </p:cNvPr>
              <p:cNvSpPr/>
              <p:nvPr/>
            </p:nvSpPr>
            <p:spPr>
              <a:xfrm rot="10800000" flipH="1">
                <a:off x="2153852" y="10306120"/>
                <a:ext cx="7143166" cy="1586418"/>
              </a:xfrm>
              <a:prstGeom prst="rightArrow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85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89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2600" dirty="0"/>
              </a:p>
            </p:txBody>
          </p:sp>
          <p:sp>
            <p:nvSpPr>
              <p:cNvPr id="203" name="Rectangle 202">
                <a:extLst>
                  <a:ext uri="{FF2B5EF4-FFF2-40B4-BE49-F238E27FC236}">
                    <a16:creationId xmlns:a16="http://schemas.microsoft.com/office/drawing/2014/main" id="{1E999CC1-53C6-0501-A887-530A71B91AD2}"/>
                  </a:ext>
                </a:extLst>
              </p:cNvPr>
              <p:cNvSpPr/>
              <p:nvPr/>
            </p:nvSpPr>
            <p:spPr>
              <a:xfrm>
                <a:off x="9148846" y="10788386"/>
                <a:ext cx="4508345" cy="76831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8900000" scaled="1"/>
                <a:tileRect/>
              </a:gra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2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id="{2CE8889F-6FDE-1D7D-F286-1B93FDAAB8A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05211" y="11155276"/>
                <a:ext cx="398357" cy="4014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000" dirty="0"/>
                  <a:t>-</a:t>
                </a:r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:a16="http://schemas.microsoft.com/office/drawing/2014/main" id="{B451710A-E4D6-3B02-AB66-3F2409733E6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724803" y="11206808"/>
                <a:ext cx="398357" cy="4014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000" dirty="0"/>
                  <a:t>-</a:t>
                </a:r>
              </a:p>
            </p:txBody>
          </p:sp>
          <p:sp>
            <p:nvSpPr>
              <p:cNvPr id="212" name="Oval 211">
                <a:extLst>
                  <a:ext uri="{FF2B5EF4-FFF2-40B4-BE49-F238E27FC236}">
                    <a16:creationId xmlns:a16="http://schemas.microsoft.com/office/drawing/2014/main" id="{CDCBA2EA-EDBD-B835-FDB2-ACB922BDDDE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690836" y="11166644"/>
                <a:ext cx="398357" cy="4014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000" dirty="0"/>
                  <a:t>-</a:t>
                </a:r>
              </a:p>
            </p:txBody>
          </p:sp>
          <p:sp>
            <p:nvSpPr>
              <p:cNvPr id="213" name="Oval 212">
                <a:extLst>
                  <a:ext uri="{FF2B5EF4-FFF2-40B4-BE49-F238E27FC236}">
                    <a16:creationId xmlns:a16="http://schemas.microsoft.com/office/drawing/2014/main" id="{4F234740-E2EE-582D-428C-E8084B3779B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88613" y="10792544"/>
                <a:ext cx="398357" cy="401421"/>
              </a:xfrm>
              <a:prstGeom prst="ellipse">
                <a:avLst/>
              </a:prstGeom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000" dirty="0"/>
                  <a:t>+</a:t>
                </a:r>
              </a:p>
            </p:txBody>
          </p:sp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id="{E53A60E2-A828-DBFA-3A48-9960E5CCE9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158450" y="10789613"/>
                <a:ext cx="398357" cy="401421"/>
              </a:xfrm>
              <a:prstGeom prst="ellipse">
                <a:avLst/>
              </a:prstGeom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000" dirty="0"/>
                  <a:t>+</a:t>
                </a:r>
              </a:p>
            </p:txBody>
          </p:sp>
          <p:sp>
            <p:nvSpPr>
              <p:cNvPr id="215" name="Oval 214">
                <a:extLst>
                  <a:ext uri="{FF2B5EF4-FFF2-40B4-BE49-F238E27FC236}">
                    <a16:creationId xmlns:a16="http://schemas.microsoft.com/office/drawing/2014/main" id="{4E1E5C77-3CD6-07E1-3E66-2F3E7767900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13151" y="10752045"/>
                <a:ext cx="398357" cy="401421"/>
              </a:xfrm>
              <a:prstGeom prst="ellipse">
                <a:avLst/>
              </a:prstGeom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000" dirty="0"/>
                  <a:t>+</a:t>
                </a:r>
              </a:p>
            </p:txBody>
          </p:sp>
          <p:sp>
            <p:nvSpPr>
              <p:cNvPr id="216" name="Rectangle 215">
                <a:extLst>
                  <a:ext uri="{FF2B5EF4-FFF2-40B4-BE49-F238E27FC236}">
                    <a16:creationId xmlns:a16="http://schemas.microsoft.com/office/drawing/2014/main" id="{161AC33C-5738-AEB4-57CB-74DBA354DF13}"/>
                  </a:ext>
                </a:extLst>
              </p:cNvPr>
              <p:cNvSpPr/>
              <p:nvPr/>
            </p:nvSpPr>
            <p:spPr>
              <a:xfrm>
                <a:off x="9148739" y="10259100"/>
                <a:ext cx="4508345" cy="529286"/>
              </a:xfrm>
              <a:prstGeom prst="rect">
                <a:avLst/>
              </a:prstGeom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/>
                  <a:t>LFP</a:t>
                </a:r>
              </a:p>
            </p:txBody>
          </p:sp>
          <p:sp>
            <p:nvSpPr>
              <p:cNvPr id="217" name="Rectangle 216">
                <a:extLst>
                  <a:ext uri="{FF2B5EF4-FFF2-40B4-BE49-F238E27FC236}">
                    <a16:creationId xmlns:a16="http://schemas.microsoft.com/office/drawing/2014/main" id="{C1586171-57DB-6372-2548-B559BEC7B533}"/>
                  </a:ext>
                </a:extLst>
              </p:cNvPr>
              <p:cNvSpPr/>
              <p:nvPr/>
            </p:nvSpPr>
            <p:spPr>
              <a:xfrm>
                <a:off x="9152728" y="11540562"/>
                <a:ext cx="4508345" cy="529286"/>
              </a:xfrm>
              <a:prstGeom prst="rect">
                <a:avLst/>
              </a:prstGeom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3200" dirty="0"/>
                  <a:t>AC</a:t>
                </a:r>
              </a:p>
            </p:txBody>
          </p:sp>
        </p:grpSp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AD272205-7149-CA65-33D6-E9FCB1542321}"/>
                </a:ext>
              </a:extLst>
            </p:cNvPr>
            <p:cNvSpPr txBox="1"/>
            <p:nvPr/>
          </p:nvSpPr>
          <p:spPr>
            <a:xfrm>
              <a:off x="5258564" y="10676585"/>
              <a:ext cx="46553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b="1" dirty="0"/>
                <a:t>Process water</a:t>
              </a:r>
            </a:p>
          </p:txBody>
        </p:sp>
        <p:sp>
          <p:nvSpPr>
            <p:cNvPr id="230" name="TextBox 229">
              <a:extLst>
                <a:ext uri="{FF2B5EF4-FFF2-40B4-BE49-F238E27FC236}">
                  <a16:creationId xmlns:a16="http://schemas.microsoft.com/office/drawing/2014/main" id="{2D75B153-7A26-DAA5-BFA4-20AB5F8A569F}"/>
                </a:ext>
              </a:extLst>
            </p:cNvPr>
            <p:cNvSpPr txBox="1"/>
            <p:nvPr/>
          </p:nvSpPr>
          <p:spPr>
            <a:xfrm>
              <a:off x="2928908" y="8307652"/>
              <a:ext cx="227386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b="1" dirty="0"/>
                <a:t>LFP batteries</a:t>
              </a:r>
            </a:p>
          </p:txBody>
        </p: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2DCDD31B-4BF5-D942-2A52-5D81F1AAB730}"/>
                </a:ext>
              </a:extLst>
            </p:cNvPr>
            <p:cNvSpPr txBox="1"/>
            <p:nvPr/>
          </p:nvSpPr>
          <p:spPr>
            <a:xfrm>
              <a:off x="70488" y="15525563"/>
              <a:ext cx="5980157" cy="720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/>
                <a:t>Spent battery shredding</a:t>
              </a:r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40B8BA38-519F-D1E2-643F-5760CB315A5B}"/>
                </a:ext>
              </a:extLst>
            </p:cNvPr>
            <p:cNvSpPr txBox="1"/>
            <p:nvPr/>
          </p:nvSpPr>
          <p:spPr>
            <a:xfrm>
              <a:off x="10720191" y="15525563"/>
              <a:ext cx="7001195" cy="720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/>
                <a:t>Electrochemical Li-ion recovery</a:t>
              </a:r>
            </a:p>
          </p:txBody>
        </p:sp>
        <p:sp>
          <p:nvSpPr>
            <p:cNvPr id="2" name="Arrow: Right 1">
              <a:extLst>
                <a:ext uri="{FF2B5EF4-FFF2-40B4-BE49-F238E27FC236}">
                  <a16:creationId xmlns:a16="http://schemas.microsoft.com/office/drawing/2014/main" id="{265D3191-F966-240C-9E6D-28C2DF1ACA12}"/>
                </a:ext>
              </a:extLst>
            </p:cNvPr>
            <p:cNvSpPr/>
            <p:nvPr/>
          </p:nvSpPr>
          <p:spPr>
            <a:xfrm rot="10800000" flipH="1">
              <a:off x="15179048" y="10373944"/>
              <a:ext cx="6292044" cy="1445484"/>
            </a:xfrm>
            <a:prstGeom prst="rightArrow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85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600" dirty="0"/>
            </a:p>
          </p:txBody>
        </p: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6A8D8439-5206-F271-09F2-55E642065523}"/>
                </a:ext>
              </a:extLst>
            </p:cNvPr>
            <p:cNvSpPr txBox="1"/>
            <p:nvPr/>
          </p:nvSpPr>
          <p:spPr>
            <a:xfrm>
              <a:off x="16101993" y="10773022"/>
              <a:ext cx="6155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b="1" dirty="0"/>
                <a:t>Li-ion rich recovery solution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6087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BD1CE-5F2F-0B56-0AAB-A6D990E4B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hteck 4">
            <a:extLst>
              <a:ext uri="{FF2B5EF4-FFF2-40B4-BE49-F238E27FC236}">
                <a16:creationId xmlns:a16="http://schemas.microsoft.com/office/drawing/2014/main" id="{8B7E1E79-03BD-40A8-F824-6D1CEDB2562F}"/>
              </a:ext>
            </a:extLst>
          </p:cNvPr>
          <p:cNvSpPr/>
          <p:nvPr/>
        </p:nvSpPr>
        <p:spPr>
          <a:xfrm>
            <a:off x="143386" y="808031"/>
            <a:ext cx="1473673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6000" b="1" dirty="0"/>
              <a:t>TOC</a:t>
            </a:r>
          </a:p>
        </p:txBody>
      </p:sp>
      <p:grpSp>
        <p:nvGrpSpPr>
          <p:cNvPr id="308" name="Group 307">
            <a:extLst>
              <a:ext uri="{FF2B5EF4-FFF2-40B4-BE49-F238E27FC236}">
                <a16:creationId xmlns:a16="http://schemas.microsoft.com/office/drawing/2014/main" id="{9E1BFA19-F7D1-E97C-5B66-0A59DAC2BAD0}"/>
              </a:ext>
            </a:extLst>
          </p:cNvPr>
          <p:cNvGrpSpPr/>
          <p:nvPr/>
        </p:nvGrpSpPr>
        <p:grpSpPr>
          <a:xfrm>
            <a:off x="632573" y="2455198"/>
            <a:ext cx="19776265" cy="12214635"/>
            <a:chOff x="485089" y="2425701"/>
            <a:chExt cx="19776265" cy="12214635"/>
          </a:xfrm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1E53AA35-14FF-71FE-6950-410F5B8FC82D}"/>
                </a:ext>
              </a:extLst>
            </p:cNvPr>
            <p:cNvSpPr/>
            <p:nvPr/>
          </p:nvSpPr>
          <p:spPr>
            <a:xfrm>
              <a:off x="17484426" y="3557044"/>
              <a:ext cx="2776928" cy="3085479"/>
            </a:xfrm>
            <a:custGeom>
              <a:avLst/>
              <a:gdLst>
                <a:gd name="connsiteX0" fmla="*/ 2773013 w 2776928"/>
                <a:gd name="connsiteY0" fmla="*/ 31729 h 3085479"/>
                <a:gd name="connsiteX1" fmla="*/ 2725497 w 2776928"/>
                <a:gd name="connsiteY1" fmla="*/ 0 h 3085479"/>
                <a:gd name="connsiteX2" fmla="*/ 51414 w 2776928"/>
                <a:gd name="connsiteY2" fmla="*/ 0 h 3085479"/>
                <a:gd name="connsiteX3" fmla="*/ 0 w 2776928"/>
                <a:gd name="connsiteY3" fmla="*/ 51435 h 3085479"/>
                <a:gd name="connsiteX4" fmla="*/ 15057 w 2776928"/>
                <a:gd name="connsiteY4" fmla="*/ 87782 h 3085479"/>
                <a:gd name="connsiteX5" fmla="*/ 130351 w 2776928"/>
                <a:gd name="connsiteY5" fmla="*/ 203127 h 3085479"/>
                <a:gd name="connsiteX6" fmla="*/ 205688 w 2776928"/>
                <a:gd name="connsiteY6" fmla="*/ 384914 h 3085479"/>
                <a:gd name="connsiteX7" fmla="*/ 205688 w 2776928"/>
                <a:gd name="connsiteY7" fmla="*/ 2828356 h 3085479"/>
                <a:gd name="connsiteX8" fmla="*/ 462812 w 2776928"/>
                <a:gd name="connsiteY8" fmla="*/ 3085480 h 3085479"/>
                <a:gd name="connsiteX9" fmla="*/ 2314099 w 2776928"/>
                <a:gd name="connsiteY9" fmla="*/ 3085480 h 3085479"/>
                <a:gd name="connsiteX10" fmla="*/ 2571223 w 2776928"/>
                <a:gd name="connsiteY10" fmla="*/ 2828356 h 3085479"/>
                <a:gd name="connsiteX11" fmla="*/ 2571223 w 2776928"/>
                <a:gd name="connsiteY11" fmla="*/ 384914 h 3085479"/>
                <a:gd name="connsiteX12" fmla="*/ 2646560 w 2776928"/>
                <a:gd name="connsiteY12" fmla="*/ 203127 h 3085479"/>
                <a:gd name="connsiteX13" fmla="*/ 2761854 w 2776928"/>
                <a:gd name="connsiteY13" fmla="*/ 87782 h 3085479"/>
                <a:gd name="connsiteX14" fmla="*/ 2773013 w 2776928"/>
                <a:gd name="connsiteY14" fmla="*/ 31729 h 3085479"/>
                <a:gd name="connsiteX15" fmla="*/ 2314099 w 2776928"/>
                <a:gd name="connsiteY15" fmla="*/ 2982630 h 3085479"/>
                <a:gd name="connsiteX16" fmla="*/ 462812 w 2776928"/>
                <a:gd name="connsiteY16" fmla="*/ 2982630 h 3085479"/>
                <a:gd name="connsiteX17" fmla="*/ 308538 w 2776928"/>
                <a:gd name="connsiteY17" fmla="*/ 2828356 h 3085479"/>
                <a:gd name="connsiteX18" fmla="*/ 308538 w 2776928"/>
                <a:gd name="connsiteY18" fmla="*/ 668058 h 3085479"/>
                <a:gd name="connsiteX19" fmla="*/ 1263956 w 2776928"/>
                <a:gd name="connsiteY19" fmla="*/ 539959 h 3085479"/>
                <a:gd name="connsiteX20" fmla="*/ 1748428 w 2776928"/>
                <a:gd name="connsiteY20" fmla="*/ 462822 h 3085479"/>
                <a:gd name="connsiteX21" fmla="*/ 2366604 w 2776928"/>
                <a:gd name="connsiteY21" fmla="*/ 576625 h 3085479"/>
                <a:gd name="connsiteX22" fmla="*/ 2468373 w 2776928"/>
                <a:gd name="connsiteY22" fmla="*/ 609639 h 3085479"/>
                <a:gd name="connsiteX23" fmla="*/ 2468373 w 2776928"/>
                <a:gd name="connsiteY23" fmla="*/ 2828356 h 3085479"/>
                <a:gd name="connsiteX24" fmla="*/ 2314099 w 2776928"/>
                <a:gd name="connsiteY24" fmla="*/ 2982630 h 3085479"/>
                <a:gd name="connsiteX25" fmla="*/ 2573743 w 2776928"/>
                <a:gd name="connsiteY25" fmla="*/ 130464 h 3085479"/>
                <a:gd name="connsiteX26" fmla="*/ 2468373 w 2776928"/>
                <a:gd name="connsiteY26" fmla="*/ 384914 h 3085479"/>
                <a:gd name="connsiteX27" fmla="*/ 2468373 w 2776928"/>
                <a:gd name="connsiteY27" fmla="*/ 503190 h 3085479"/>
                <a:gd name="connsiteX28" fmla="*/ 2401521 w 2776928"/>
                <a:gd name="connsiteY28" fmla="*/ 479946 h 3085479"/>
                <a:gd name="connsiteX29" fmla="*/ 1748428 w 2776928"/>
                <a:gd name="connsiteY29" fmla="*/ 359973 h 3085479"/>
                <a:gd name="connsiteX30" fmla="*/ 1238038 w 2776928"/>
                <a:gd name="connsiteY30" fmla="*/ 440349 h 3085479"/>
                <a:gd name="connsiteX31" fmla="*/ 308538 w 2776928"/>
                <a:gd name="connsiteY31" fmla="*/ 565260 h 3085479"/>
                <a:gd name="connsiteX32" fmla="*/ 308538 w 2776928"/>
                <a:gd name="connsiteY32" fmla="*/ 384914 h 3085479"/>
                <a:gd name="connsiteX33" fmla="*/ 203220 w 2776928"/>
                <a:gd name="connsiteY33" fmla="*/ 130567 h 3085479"/>
                <a:gd name="connsiteX34" fmla="*/ 176428 w 2776928"/>
                <a:gd name="connsiteY34" fmla="*/ 103723 h 3085479"/>
                <a:gd name="connsiteX35" fmla="*/ 176788 w 2776928"/>
                <a:gd name="connsiteY35" fmla="*/ 102849 h 3085479"/>
                <a:gd name="connsiteX36" fmla="*/ 2600123 w 2776928"/>
                <a:gd name="connsiteY36" fmla="*/ 102849 h 3085479"/>
                <a:gd name="connsiteX37" fmla="*/ 2600483 w 2776928"/>
                <a:gd name="connsiteY37" fmla="*/ 103723 h 3085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776928" h="3085479">
                  <a:moveTo>
                    <a:pt x="2773013" y="31729"/>
                  </a:moveTo>
                  <a:cubicBezTo>
                    <a:pt x="2765047" y="12517"/>
                    <a:pt x="2746293" y="-5"/>
                    <a:pt x="2725497" y="0"/>
                  </a:cubicBezTo>
                  <a:lnTo>
                    <a:pt x="51414" y="0"/>
                  </a:lnTo>
                  <a:cubicBezTo>
                    <a:pt x="23013" y="5"/>
                    <a:pt x="-5" y="23033"/>
                    <a:pt x="0" y="51435"/>
                  </a:cubicBezTo>
                  <a:cubicBezTo>
                    <a:pt x="5" y="65068"/>
                    <a:pt x="5420" y="78140"/>
                    <a:pt x="15057" y="87782"/>
                  </a:cubicBezTo>
                  <a:lnTo>
                    <a:pt x="130351" y="203127"/>
                  </a:lnTo>
                  <a:cubicBezTo>
                    <a:pt x="178732" y="251230"/>
                    <a:pt x="205863" y="316688"/>
                    <a:pt x="205688" y="384914"/>
                  </a:cubicBezTo>
                  <a:lnTo>
                    <a:pt x="205688" y="2828356"/>
                  </a:lnTo>
                  <a:cubicBezTo>
                    <a:pt x="205858" y="2970293"/>
                    <a:pt x="320874" y="3085310"/>
                    <a:pt x="462812" y="3085480"/>
                  </a:cubicBezTo>
                  <a:lnTo>
                    <a:pt x="2314099" y="3085480"/>
                  </a:lnTo>
                  <a:cubicBezTo>
                    <a:pt x="2456037" y="3085310"/>
                    <a:pt x="2571053" y="2970293"/>
                    <a:pt x="2571223" y="2828356"/>
                  </a:cubicBezTo>
                  <a:lnTo>
                    <a:pt x="2571223" y="384914"/>
                  </a:lnTo>
                  <a:cubicBezTo>
                    <a:pt x="2571048" y="316688"/>
                    <a:pt x="2598179" y="251230"/>
                    <a:pt x="2646560" y="203127"/>
                  </a:cubicBezTo>
                  <a:lnTo>
                    <a:pt x="2761854" y="87782"/>
                  </a:lnTo>
                  <a:cubicBezTo>
                    <a:pt x="2776572" y="73075"/>
                    <a:pt x="2780973" y="50951"/>
                    <a:pt x="2773013" y="31729"/>
                  </a:cubicBezTo>
                  <a:close/>
                  <a:moveTo>
                    <a:pt x="2314099" y="2982630"/>
                  </a:moveTo>
                  <a:lnTo>
                    <a:pt x="462812" y="2982630"/>
                  </a:lnTo>
                  <a:cubicBezTo>
                    <a:pt x="377606" y="2982630"/>
                    <a:pt x="308538" y="2913562"/>
                    <a:pt x="308538" y="2828356"/>
                  </a:cubicBezTo>
                  <a:lnTo>
                    <a:pt x="308538" y="668058"/>
                  </a:lnTo>
                  <a:cubicBezTo>
                    <a:pt x="631407" y="669801"/>
                    <a:pt x="952950" y="626692"/>
                    <a:pt x="1263956" y="539959"/>
                  </a:cubicBezTo>
                  <a:cubicBezTo>
                    <a:pt x="1421090" y="491897"/>
                    <a:pt x="1584142" y="465938"/>
                    <a:pt x="1748428" y="462822"/>
                  </a:cubicBezTo>
                  <a:cubicBezTo>
                    <a:pt x="1959876" y="460770"/>
                    <a:pt x="2169745" y="499405"/>
                    <a:pt x="2366604" y="576625"/>
                  </a:cubicBezTo>
                  <a:cubicBezTo>
                    <a:pt x="2399912" y="589440"/>
                    <a:pt x="2433888" y="600460"/>
                    <a:pt x="2468373" y="609639"/>
                  </a:cubicBezTo>
                  <a:lnTo>
                    <a:pt x="2468373" y="2828356"/>
                  </a:lnTo>
                  <a:cubicBezTo>
                    <a:pt x="2468373" y="2913562"/>
                    <a:pt x="2399305" y="2982630"/>
                    <a:pt x="2314099" y="2982630"/>
                  </a:cubicBezTo>
                  <a:close/>
                  <a:moveTo>
                    <a:pt x="2573743" y="130464"/>
                  </a:moveTo>
                  <a:cubicBezTo>
                    <a:pt x="2506278" y="197959"/>
                    <a:pt x="2468378" y="289485"/>
                    <a:pt x="2468373" y="384914"/>
                  </a:cubicBezTo>
                  <a:lnTo>
                    <a:pt x="2468373" y="503190"/>
                  </a:lnTo>
                  <a:cubicBezTo>
                    <a:pt x="2449089" y="497071"/>
                    <a:pt x="2426771" y="489048"/>
                    <a:pt x="2401521" y="479946"/>
                  </a:cubicBezTo>
                  <a:cubicBezTo>
                    <a:pt x="2193380" y="398968"/>
                    <a:pt x="1971760" y="358255"/>
                    <a:pt x="1748428" y="359973"/>
                  </a:cubicBezTo>
                  <a:cubicBezTo>
                    <a:pt x="1575379" y="362791"/>
                    <a:pt x="1403580" y="389845"/>
                    <a:pt x="1238038" y="440349"/>
                  </a:cubicBezTo>
                  <a:cubicBezTo>
                    <a:pt x="935589" y="525344"/>
                    <a:pt x="622696" y="567389"/>
                    <a:pt x="308538" y="565260"/>
                  </a:cubicBezTo>
                  <a:lnTo>
                    <a:pt x="308538" y="384914"/>
                  </a:lnTo>
                  <a:cubicBezTo>
                    <a:pt x="308553" y="289521"/>
                    <a:pt x="270669" y="198026"/>
                    <a:pt x="203220" y="130567"/>
                  </a:cubicBezTo>
                  <a:lnTo>
                    <a:pt x="176428" y="103723"/>
                  </a:lnTo>
                  <a:cubicBezTo>
                    <a:pt x="175965" y="103261"/>
                    <a:pt x="176119" y="102849"/>
                    <a:pt x="176788" y="102849"/>
                  </a:cubicBezTo>
                  <a:lnTo>
                    <a:pt x="2600123" y="102849"/>
                  </a:lnTo>
                  <a:cubicBezTo>
                    <a:pt x="2600792" y="102849"/>
                    <a:pt x="2600946" y="103261"/>
                    <a:pt x="2600483" y="103723"/>
                  </a:cubicBezTo>
                  <a:close/>
                </a:path>
              </a:pathLst>
            </a:custGeom>
            <a:solidFill>
              <a:schemeClr val="accent1"/>
            </a:solidFill>
            <a:ln w="513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/>
            </a:p>
          </p:txBody>
        </p:sp>
        <p:grpSp>
          <p:nvGrpSpPr>
            <p:cNvPr id="248" name="Group 247">
              <a:extLst>
                <a:ext uri="{FF2B5EF4-FFF2-40B4-BE49-F238E27FC236}">
                  <a16:creationId xmlns:a16="http://schemas.microsoft.com/office/drawing/2014/main" id="{005B4E70-CD79-8F89-B07B-1218762036E2}"/>
                </a:ext>
              </a:extLst>
            </p:cNvPr>
            <p:cNvGrpSpPr/>
            <p:nvPr/>
          </p:nvGrpSpPr>
          <p:grpSpPr>
            <a:xfrm>
              <a:off x="485089" y="2425701"/>
              <a:ext cx="19395738" cy="12214635"/>
              <a:chOff x="485089" y="2425701"/>
              <a:chExt cx="19395738" cy="12214635"/>
            </a:xfrm>
          </p:grpSpPr>
          <p:pic>
            <p:nvPicPr>
              <p:cNvPr id="58" name="Graphic 57" descr="Gears with solid fill">
                <a:extLst>
                  <a:ext uri="{FF2B5EF4-FFF2-40B4-BE49-F238E27FC236}">
                    <a16:creationId xmlns:a16="http://schemas.microsoft.com/office/drawing/2014/main" id="{8396DFB3-252B-F7A6-865E-15787C6F9A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823860" y="3317158"/>
                <a:ext cx="3669704" cy="3669704"/>
              </a:xfrm>
              <a:prstGeom prst="rect">
                <a:avLst/>
              </a:prstGeom>
            </p:spPr>
          </p:pic>
          <p:cxnSp>
            <p:nvCxnSpPr>
              <p:cNvPr id="66" name="Straight Arrow Connector 65">
                <a:extLst>
                  <a:ext uri="{FF2B5EF4-FFF2-40B4-BE49-F238E27FC236}">
                    <a16:creationId xmlns:a16="http://schemas.microsoft.com/office/drawing/2014/main" id="{9C85BBC3-D347-DE0F-42D3-3D19A9D751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50645" y="4728253"/>
                <a:ext cx="2873215" cy="0"/>
              </a:xfrm>
              <a:prstGeom prst="straightConnector1">
                <a:avLst/>
              </a:prstGeom>
              <a:ln w="76200"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7BF58CB8-B6C1-F1DA-5023-C9B9F4F03214}"/>
                  </a:ext>
                </a:extLst>
              </p:cNvPr>
              <p:cNvGrpSpPr/>
              <p:nvPr/>
            </p:nvGrpSpPr>
            <p:grpSpPr>
              <a:xfrm>
                <a:off x="485089" y="2554973"/>
                <a:ext cx="6074510" cy="5012123"/>
                <a:chOff x="-5160882" y="6003349"/>
                <a:chExt cx="6185473" cy="5486422"/>
              </a:xfrm>
            </p:grpSpPr>
            <p:pic>
              <p:nvPicPr>
                <p:cNvPr id="69" name="Graphic 68" descr="Battery with solid fill">
                  <a:extLst>
                    <a:ext uri="{FF2B5EF4-FFF2-40B4-BE49-F238E27FC236}">
                      <a16:creationId xmlns:a16="http://schemas.microsoft.com/office/drawing/2014/main" id="{09B8B9EA-A358-E939-C184-114DCFFAE9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674220" y="6425082"/>
                  <a:ext cx="1233036" cy="1233036"/>
                </a:xfrm>
                <a:prstGeom prst="rect">
                  <a:avLst/>
                </a:prstGeom>
              </p:spPr>
            </p:pic>
            <p:pic>
              <p:nvPicPr>
                <p:cNvPr id="70" name="Graphic 69" descr="Battery with solid fill">
                  <a:extLst>
                    <a:ext uri="{FF2B5EF4-FFF2-40B4-BE49-F238E27FC236}">
                      <a16:creationId xmlns:a16="http://schemas.microsoft.com/office/drawing/2014/main" id="{91858E72-73A7-C6CD-8111-3AFA5532C3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596355" y="7214261"/>
                  <a:ext cx="1233036" cy="1233036"/>
                </a:xfrm>
                <a:prstGeom prst="rect">
                  <a:avLst/>
                </a:prstGeom>
              </p:spPr>
            </p:pic>
            <p:pic>
              <p:nvPicPr>
                <p:cNvPr id="71" name="Graphic 70" descr="Battery with solid fill">
                  <a:extLst>
                    <a:ext uri="{FF2B5EF4-FFF2-40B4-BE49-F238E27FC236}">
                      <a16:creationId xmlns:a16="http://schemas.microsoft.com/office/drawing/2014/main" id="{89766FE9-D739-07E2-A259-098E639B22B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5160882" y="8447297"/>
                  <a:ext cx="1233036" cy="1233036"/>
                </a:xfrm>
                <a:prstGeom prst="rect">
                  <a:avLst/>
                </a:prstGeom>
              </p:spPr>
            </p:pic>
            <p:pic>
              <p:nvPicPr>
                <p:cNvPr id="72" name="Graphic 71" descr="Battery with solid fill">
                  <a:extLst>
                    <a:ext uri="{FF2B5EF4-FFF2-40B4-BE49-F238E27FC236}">
                      <a16:creationId xmlns:a16="http://schemas.microsoft.com/office/drawing/2014/main" id="{A31D9F61-07A2-BEBF-84AD-FBF9C76716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3678820" y="6003349"/>
                  <a:ext cx="1233036" cy="1233036"/>
                </a:xfrm>
                <a:prstGeom prst="rect">
                  <a:avLst/>
                </a:prstGeom>
              </p:spPr>
            </p:pic>
            <p:pic>
              <p:nvPicPr>
                <p:cNvPr id="73" name="Graphic 72" descr="Battery with solid fill">
                  <a:extLst>
                    <a:ext uri="{FF2B5EF4-FFF2-40B4-BE49-F238E27FC236}">
                      <a16:creationId xmlns:a16="http://schemas.microsoft.com/office/drawing/2014/main" id="{1F7EEB19-8F84-F70E-51B0-2AE7ADA0E9F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873828" y="8000904"/>
                  <a:ext cx="1233036" cy="1233036"/>
                </a:xfrm>
                <a:prstGeom prst="rect">
                  <a:avLst/>
                </a:prstGeom>
              </p:spPr>
            </p:pic>
            <p:pic>
              <p:nvPicPr>
                <p:cNvPr id="74" name="Graphic 73" descr="Battery with solid fill">
                  <a:extLst>
                    <a:ext uri="{FF2B5EF4-FFF2-40B4-BE49-F238E27FC236}">
                      <a16:creationId xmlns:a16="http://schemas.microsoft.com/office/drawing/2014/main" id="{E56D20A1-531C-03DB-F2F4-18A81E5C58F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077353" y="10256735"/>
                  <a:ext cx="1233036" cy="1233036"/>
                </a:xfrm>
                <a:prstGeom prst="rect">
                  <a:avLst/>
                </a:prstGeom>
              </p:spPr>
            </p:pic>
            <p:pic>
              <p:nvPicPr>
                <p:cNvPr id="76" name="Graphic 75" descr="Battery with solid fill">
                  <a:extLst>
                    <a:ext uri="{FF2B5EF4-FFF2-40B4-BE49-F238E27FC236}">
                      <a16:creationId xmlns:a16="http://schemas.microsoft.com/office/drawing/2014/main" id="{5ABD2FDB-D416-23D0-65AC-48465F9E194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208445" y="9002501"/>
                  <a:ext cx="1233036" cy="1233036"/>
                </a:xfrm>
                <a:prstGeom prst="rect">
                  <a:avLst/>
                </a:prstGeom>
              </p:spPr>
            </p:pic>
            <p:pic>
              <p:nvPicPr>
                <p:cNvPr id="77" name="Graphic 76" descr="Battery with solid fill">
                  <a:extLst>
                    <a:ext uri="{FF2B5EF4-FFF2-40B4-BE49-F238E27FC236}">
                      <a16:creationId xmlns:a16="http://schemas.microsoft.com/office/drawing/2014/main" id="{E25C530C-29BB-78D6-63D2-80C9C6016F8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814981" y="10238111"/>
                  <a:ext cx="1233036" cy="1233036"/>
                </a:xfrm>
                <a:prstGeom prst="rect">
                  <a:avLst/>
                </a:prstGeom>
              </p:spPr>
            </p:pic>
          </p:grpSp>
          <p:pic>
            <p:nvPicPr>
              <p:cNvPr id="83" name="Graphic 82" descr="Garbage with solid fill">
                <a:extLst>
                  <a:ext uri="{FF2B5EF4-FFF2-40B4-BE49-F238E27FC236}">
                    <a16:creationId xmlns:a16="http://schemas.microsoft.com/office/drawing/2014/main" id="{3AD0D5C3-3097-58F6-E594-CFDC47D00B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299155" y="3716313"/>
                <a:ext cx="2099112" cy="2099112"/>
              </a:xfrm>
              <a:prstGeom prst="rect">
                <a:avLst/>
              </a:prstGeom>
            </p:spPr>
          </p:pic>
          <p:pic>
            <p:nvPicPr>
              <p:cNvPr id="87" name="Graphic 86" descr="Water with solid fill">
                <a:extLst>
                  <a:ext uri="{FF2B5EF4-FFF2-40B4-BE49-F238E27FC236}">
                    <a16:creationId xmlns:a16="http://schemas.microsoft.com/office/drawing/2014/main" id="{4327C425-7A14-3A60-EE49-BC935946A4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9643702" y="2425701"/>
                <a:ext cx="1980714" cy="1980714"/>
              </a:xfrm>
              <a:prstGeom prst="rect">
                <a:avLst/>
              </a:prstGeom>
            </p:spPr>
          </p:pic>
          <p:cxnSp>
            <p:nvCxnSpPr>
              <p:cNvPr id="108" name="Straight Arrow Connector 107">
                <a:extLst>
                  <a:ext uri="{FF2B5EF4-FFF2-40B4-BE49-F238E27FC236}">
                    <a16:creationId xmlns:a16="http://schemas.microsoft.com/office/drawing/2014/main" id="{3F8B03E5-89B0-4CF0-CE8E-A6B0B7B372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10323" y="4632070"/>
                <a:ext cx="2873215" cy="0"/>
              </a:xfrm>
              <a:prstGeom prst="straightConnector1">
                <a:avLst/>
              </a:prstGeom>
              <a:ln w="76200"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Arrow Connector 108">
                <a:extLst>
                  <a:ext uri="{FF2B5EF4-FFF2-40B4-BE49-F238E27FC236}">
                    <a16:creationId xmlns:a16="http://schemas.microsoft.com/office/drawing/2014/main" id="{46B983FE-E530-1438-73F4-3A81FAB601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919401" y="6986862"/>
                <a:ext cx="1" cy="2711308"/>
              </a:xfrm>
              <a:prstGeom prst="straightConnector1">
                <a:avLst/>
              </a:prstGeom>
              <a:ln w="76200"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2DB9C793-2BC7-DC00-336F-BF0883FA3831}"/>
                  </a:ext>
                </a:extLst>
              </p:cNvPr>
              <p:cNvSpPr/>
              <p:nvPr/>
            </p:nvSpPr>
            <p:spPr>
              <a:xfrm>
                <a:off x="10976862" y="9232491"/>
                <a:ext cx="4508345" cy="1000844"/>
              </a:xfrm>
              <a:prstGeom prst="rect">
                <a:avLst/>
              </a:prstGeom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50" name="Rectangle 149">
                <a:extLst>
                  <a:ext uri="{FF2B5EF4-FFF2-40B4-BE49-F238E27FC236}">
                    <a16:creationId xmlns:a16="http://schemas.microsoft.com/office/drawing/2014/main" id="{A2FADDE6-35E1-143F-6EA7-AEBBE0B3D5A5}"/>
                  </a:ext>
                </a:extLst>
              </p:cNvPr>
              <p:cNvSpPr/>
              <p:nvPr/>
            </p:nvSpPr>
            <p:spPr>
              <a:xfrm>
                <a:off x="11002060" y="12054310"/>
                <a:ext cx="4512531" cy="1000844"/>
              </a:xfrm>
              <a:prstGeom prst="rect">
                <a:avLst/>
              </a:prstGeom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59" name="Arrow: Right 158">
                <a:extLst>
                  <a:ext uri="{FF2B5EF4-FFF2-40B4-BE49-F238E27FC236}">
                    <a16:creationId xmlns:a16="http://schemas.microsoft.com/office/drawing/2014/main" id="{AE19EA12-FFEF-CA5B-C6C8-47E4675424EF}"/>
                  </a:ext>
                </a:extLst>
              </p:cNvPr>
              <p:cNvSpPr/>
              <p:nvPr/>
            </p:nvSpPr>
            <p:spPr>
              <a:xfrm flipH="1">
                <a:off x="15485207" y="10639001"/>
                <a:ext cx="2169057" cy="994729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0" name="Rectangle 159">
                <a:extLst>
                  <a:ext uri="{FF2B5EF4-FFF2-40B4-BE49-F238E27FC236}">
                    <a16:creationId xmlns:a16="http://schemas.microsoft.com/office/drawing/2014/main" id="{04E97C62-A3AC-97F9-7D71-196F7A99DA6F}"/>
                  </a:ext>
                </a:extLst>
              </p:cNvPr>
              <p:cNvSpPr/>
              <p:nvPr/>
            </p:nvSpPr>
            <p:spPr>
              <a:xfrm>
                <a:off x="10989563" y="10731848"/>
                <a:ext cx="4508345" cy="935495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8900000" scaled="1"/>
                <a:tileRect/>
              </a:gra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EC9FBBE6-8184-9ABB-8873-D0C899DF4CE0}"/>
                  </a:ext>
                </a:extLst>
              </p:cNvPr>
              <p:cNvCxnSpPr>
                <a:cxnSpLocks/>
                <a:stCxn id="149" idx="3"/>
              </p:cNvCxnSpPr>
              <p:nvPr/>
            </p:nvCxnSpPr>
            <p:spPr>
              <a:xfrm flipV="1">
                <a:off x="15485207" y="9715542"/>
                <a:ext cx="3102124" cy="1737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DD676AFE-E129-F33F-01B5-E2B27A0188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70540" y="9715542"/>
                <a:ext cx="0" cy="109687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AB1E54E1-A718-164A-7AEC-B36FF884143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982856" y="11278680"/>
                <a:ext cx="114177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908402AA-4BDB-BCF8-4BE7-0585567C1C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268300" y="10793083"/>
                <a:ext cx="57088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4CB2FD06-F847-4D41-D3F1-CB07977250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66446" y="11269687"/>
                <a:ext cx="16792" cy="127013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69B97E6A-06EB-C919-3BC5-3E0D0128212B}"/>
                  </a:ext>
                </a:extLst>
              </p:cNvPr>
              <p:cNvCxnSpPr>
                <a:cxnSpLocks/>
                <a:stCxn id="150" idx="3"/>
              </p:cNvCxnSpPr>
              <p:nvPr/>
            </p:nvCxnSpPr>
            <p:spPr>
              <a:xfrm flipV="1">
                <a:off x="15514591" y="12514419"/>
                <a:ext cx="3072740" cy="4031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2DB6CE13-B228-65AC-69ED-C5C219D4921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439317" y="11377987"/>
                <a:ext cx="317597" cy="320040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-</a:t>
                </a:r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:a16="http://schemas.microsoft.com/office/drawing/2014/main" id="{C74580FE-5DD9-B664-F751-0E004DFF42D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716140" y="11372517"/>
                <a:ext cx="317597" cy="320040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-</a:t>
                </a:r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id="{B6B0DA0B-1556-04BC-95EE-4169ED1C01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600190" y="11331862"/>
                <a:ext cx="317597" cy="320040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-</a:t>
                </a:r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id="{B055E980-2E00-FD15-D1C5-25CDD0E80B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307227" y="10719454"/>
                <a:ext cx="317597" cy="3200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+</a:t>
                </a:r>
              </a:p>
            </p:txBody>
          </p:sp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1E5BD875-9733-AF3F-8D8B-2CF8C54192F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940728" y="10687854"/>
                <a:ext cx="317597" cy="3200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+</a:t>
                </a:r>
              </a:p>
            </p:txBody>
          </p:sp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C73D86A8-C56B-E736-E96B-FA762DC2160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953868" y="10738093"/>
                <a:ext cx="317597" cy="3200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/>
                  <a:t>+</a:t>
                </a:r>
              </a:p>
            </p:txBody>
          </p:sp>
          <p:sp>
            <p:nvSpPr>
              <p:cNvPr id="180" name="Rectangle 179">
                <a:extLst>
                  <a:ext uri="{FF2B5EF4-FFF2-40B4-BE49-F238E27FC236}">
                    <a16:creationId xmlns:a16="http://schemas.microsoft.com/office/drawing/2014/main" id="{0D528FCE-4FF5-8072-DE49-F24EE47B6242}"/>
                  </a:ext>
                </a:extLst>
              </p:cNvPr>
              <p:cNvSpPr/>
              <p:nvPr/>
            </p:nvSpPr>
            <p:spPr>
              <a:xfrm>
                <a:off x="10989456" y="10245147"/>
                <a:ext cx="4508345" cy="463222"/>
              </a:xfrm>
              <a:prstGeom prst="rect">
                <a:avLst/>
              </a:prstGeom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81" name="Rectangle 180">
                <a:extLst>
                  <a:ext uri="{FF2B5EF4-FFF2-40B4-BE49-F238E27FC236}">
                    <a16:creationId xmlns:a16="http://schemas.microsoft.com/office/drawing/2014/main" id="{F4A011E5-8424-96DC-8C64-94468EC8216E}"/>
                  </a:ext>
                </a:extLst>
              </p:cNvPr>
              <p:cNvSpPr/>
              <p:nvPr/>
            </p:nvSpPr>
            <p:spPr>
              <a:xfrm>
                <a:off x="10993445" y="11627459"/>
                <a:ext cx="4508345" cy="428436"/>
              </a:xfrm>
              <a:prstGeom prst="rect">
                <a:avLst/>
              </a:prstGeom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185" name="Straight Arrow Connector 184">
                <a:extLst>
                  <a:ext uri="{FF2B5EF4-FFF2-40B4-BE49-F238E27FC236}">
                    <a16:creationId xmlns:a16="http://schemas.microsoft.com/office/drawing/2014/main" id="{EE06DB28-FAE4-2626-BDA4-69A7BA8C31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03495" y="11199595"/>
                <a:ext cx="2805571" cy="0"/>
              </a:xfrm>
              <a:prstGeom prst="straightConnector1">
                <a:avLst/>
              </a:prstGeom>
              <a:ln w="76200"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5AD5E213-344C-B1F5-E61D-E379B3DACB20}"/>
                  </a:ext>
                </a:extLst>
              </p:cNvPr>
              <p:cNvSpPr/>
              <p:nvPr/>
            </p:nvSpPr>
            <p:spPr>
              <a:xfrm>
                <a:off x="5348683" y="10158969"/>
                <a:ext cx="2776928" cy="3085479"/>
              </a:xfrm>
              <a:custGeom>
                <a:avLst/>
                <a:gdLst>
                  <a:gd name="connsiteX0" fmla="*/ 2773013 w 2776928"/>
                  <a:gd name="connsiteY0" fmla="*/ 31729 h 3085479"/>
                  <a:gd name="connsiteX1" fmla="*/ 2725497 w 2776928"/>
                  <a:gd name="connsiteY1" fmla="*/ 0 h 3085479"/>
                  <a:gd name="connsiteX2" fmla="*/ 51414 w 2776928"/>
                  <a:gd name="connsiteY2" fmla="*/ 0 h 3085479"/>
                  <a:gd name="connsiteX3" fmla="*/ 0 w 2776928"/>
                  <a:gd name="connsiteY3" fmla="*/ 51435 h 3085479"/>
                  <a:gd name="connsiteX4" fmla="*/ 15057 w 2776928"/>
                  <a:gd name="connsiteY4" fmla="*/ 87782 h 3085479"/>
                  <a:gd name="connsiteX5" fmla="*/ 130351 w 2776928"/>
                  <a:gd name="connsiteY5" fmla="*/ 203127 h 3085479"/>
                  <a:gd name="connsiteX6" fmla="*/ 205688 w 2776928"/>
                  <a:gd name="connsiteY6" fmla="*/ 384914 h 3085479"/>
                  <a:gd name="connsiteX7" fmla="*/ 205688 w 2776928"/>
                  <a:gd name="connsiteY7" fmla="*/ 2828356 h 3085479"/>
                  <a:gd name="connsiteX8" fmla="*/ 462812 w 2776928"/>
                  <a:gd name="connsiteY8" fmla="*/ 3085480 h 3085479"/>
                  <a:gd name="connsiteX9" fmla="*/ 2314099 w 2776928"/>
                  <a:gd name="connsiteY9" fmla="*/ 3085480 h 3085479"/>
                  <a:gd name="connsiteX10" fmla="*/ 2571223 w 2776928"/>
                  <a:gd name="connsiteY10" fmla="*/ 2828356 h 3085479"/>
                  <a:gd name="connsiteX11" fmla="*/ 2571223 w 2776928"/>
                  <a:gd name="connsiteY11" fmla="*/ 384914 h 3085479"/>
                  <a:gd name="connsiteX12" fmla="*/ 2646560 w 2776928"/>
                  <a:gd name="connsiteY12" fmla="*/ 203127 h 3085479"/>
                  <a:gd name="connsiteX13" fmla="*/ 2761854 w 2776928"/>
                  <a:gd name="connsiteY13" fmla="*/ 87782 h 3085479"/>
                  <a:gd name="connsiteX14" fmla="*/ 2773013 w 2776928"/>
                  <a:gd name="connsiteY14" fmla="*/ 31729 h 3085479"/>
                  <a:gd name="connsiteX15" fmla="*/ 2314099 w 2776928"/>
                  <a:gd name="connsiteY15" fmla="*/ 2982630 h 3085479"/>
                  <a:gd name="connsiteX16" fmla="*/ 462812 w 2776928"/>
                  <a:gd name="connsiteY16" fmla="*/ 2982630 h 3085479"/>
                  <a:gd name="connsiteX17" fmla="*/ 308538 w 2776928"/>
                  <a:gd name="connsiteY17" fmla="*/ 2828356 h 3085479"/>
                  <a:gd name="connsiteX18" fmla="*/ 308538 w 2776928"/>
                  <a:gd name="connsiteY18" fmla="*/ 668058 h 3085479"/>
                  <a:gd name="connsiteX19" fmla="*/ 1263956 w 2776928"/>
                  <a:gd name="connsiteY19" fmla="*/ 539959 h 3085479"/>
                  <a:gd name="connsiteX20" fmla="*/ 1748428 w 2776928"/>
                  <a:gd name="connsiteY20" fmla="*/ 462822 h 3085479"/>
                  <a:gd name="connsiteX21" fmla="*/ 2366604 w 2776928"/>
                  <a:gd name="connsiteY21" fmla="*/ 576625 h 3085479"/>
                  <a:gd name="connsiteX22" fmla="*/ 2468373 w 2776928"/>
                  <a:gd name="connsiteY22" fmla="*/ 609639 h 3085479"/>
                  <a:gd name="connsiteX23" fmla="*/ 2468373 w 2776928"/>
                  <a:gd name="connsiteY23" fmla="*/ 2828356 h 3085479"/>
                  <a:gd name="connsiteX24" fmla="*/ 2314099 w 2776928"/>
                  <a:gd name="connsiteY24" fmla="*/ 2982630 h 3085479"/>
                  <a:gd name="connsiteX25" fmla="*/ 2573743 w 2776928"/>
                  <a:gd name="connsiteY25" fmla="*/ 130464 h 3085479"/>
                  <a:gd name="connsiteX26" fmla="*/ 2468373 w 2776928"/>
                  <a:gd name="connsiteY26" fmla="*/ 384914 h 3085479"/>
                  <a:gd name="connsiteX27" fmla="*/ 2468373 w 2776928"/>
                  <a:gd name="connsiteY27" fmla="*/ 503190 h 3085479"/>
                  <a:gd name="connsiteX28" fmla="*/ 2401521 w 2776928"/>
                  <a:gd name="connsiteY28" fmla="*/ 479946 h 3085479"/>
                  <a:gd name="connsiteX29" fmla="*/ 1748428 w 2776928"/>
                  <a:gd name="connsiteY29" fmla="*/ 359973 h 3085479"/>
                  <a:gd name="connsiteX30" fmla="*/ 1238038 w 2776928"/>
                  <a:gd name="connsiteY30" fmla="*/ 440349 h 3085479"/>
                  <a:gd name="connsiteX31" fmla="*/ 308538 w 2776928"/>
                  <a:gd name="connsiteY31" fmla="*/ 565260 h 3085479"/>
                  <a:gd name="connsiteX32" fmla="*/ 308538 w 2776928"/>
                  <a:gd name="connsiteY32" fmla="*/ 384914 h 3085479"/>
                  <a:gd name="connsiteX33" fmla="*/ 203220 w 2776928"/>
                  <a:gd name="connsiteY33" fmla="*/ 130567 h 3085479"/>
                  <a:gd name="connsiteX34" fmla="*/ 176428 w 2776928"/>
                  <a:gd name="connsiteY34" fmla="*/ 103723 h 3085479"/>
                  <a:gd name="connsiteX35" fmla="*/ 176788 w 2776928"/>
                  <a:gd name="connsiteY35" fmla="*/ 102849 h 3085479"/>
                  <a:gd name="connsiteX36" fmla="*/ 2600123 w 2776928"/>
                  <a:gd name="connsiteY36" fmla="*/ 102849 h 3085479"/>
                  <a:gd name="connsiteX37" fmla="*/ 2600483 w 2776928"/>
                  <a:gd name="connsiteY37" fmla="*/ 103723 h 308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776928" h="3085479">
                    <a:moveTo>
                      <a:pt x="2773013" y="31729"/>
                    </a:moveTo>
                    <a:cubicBezTo>
                      <a:pt x="2765047" y="12517"/>
                      <a:pt x="2746293" y="-5"/>
                      <a:pt x="2725497" y="0"/>
                    </a:cubicBezTo>
                    <a:lnTo>
                      <a:pt x="51414" y="0"/>
                    </a:lnTo>
                    <a:cubicBezTo>
                      <a:pt x="23013" y="5"/>
                      <a:pt x="-5" y="23033"/>
                      <a:pt x="0" y="51435"/>
                    </a:cubicBezTo>
                    <a:cubicBezTo>
                      <a:pt x="5" y="65068"/>
                      <a:pt x="5420" y="78140"/>
                      <a:pt x="15057" y="87782"/>
                    </a:cubicBezTo>
                    <a:lnTo>
                      <a:pt x="130351" y="203127"/>
                    </a:lnTo>
                    <a:cubicBezTo>
                      <a:pt x="178732" y="251230"/>
                      <a:pt x="205863" y="316688"/>
                      <a:pt x="205688" y="384914"/>
                    </a:cubicBezTo>
                    <a:lnTo>
                      <a:pt x="205688" y="2828356"/>
                    </a:lnTo>
                    <a:cubicBezTo>
                      <a:pt x="205858" y="2970293"/>
                      <a:pt x="320874" y="3085310"/>
                      <a:pt x="462812" y="3085480"/>
                    </a:cubicBezTo>
                    <a:lnTo>
                      <a:pt x="2314099" y="3085480"/>
                    </a:lnTo>
                    <a:cubicBezTo>
                      <a:pt x="2456037" y="3085310"/>
                      <a:pt x="2571053" y="2970293"/>
                      <a:pt x="2571223" y="2828356"/>
                    </a:cubicBezTo>
                    <a:lnTo>
                      <a:pt x="2571223" y="384914"/>
                    </a:lnTo>
                    <a:cubicBezTo>
                      <a:pt x="2571048" y="316688"/>
                      <a:pt x="2598179" y="251230"/>
                      <a:pt x="2646560" y="203127"/>
                    </a:cubicBezTo>
                    <a:lnTo>
                      <a:pt x="2761854" y="87782"/>
                    </a:lnTo>
                    <a:cubicBezTo>
                      <a:pt x="2776572" y="73075"/>
                      <a:pt x="2780973" y="50951"/>
                      <a:pt x="2773013" y="31729"/>
                    </a:cubicBezTo>
                    <a:close/>
                    <a:moveTo>
                      <a:pt x="2314099" y="2982630"/>
                    </a:moveTo>
                    <a:lnTo>
                      <a:pt x="462812" y="2982630"/>
                    </a:lnTo>
                    <a:cubicBezTo>
                      <a:pt x="377606" y="2982630"/>
                      <a:pt x="308538" y="2913562"/>
                      <a:pt x="308538" y="2828356"/>
                    </a:cubicBezTo>
                    <a:lnTo>
                      <a:pt x="308538" y="668058"/>
                    </a:lnTo>
                    <a:cubicBezTo>
                      <a:pt x="631407" y="669801"/>
                      <a:pt x="952950" y="626692"/>
                      <a:pt x="1263956" y="539959"/>
                    </a:cubicBezTo>
                    <a:cubicBezTo>
                      <a:pt x="1421090" y="491897"/>
                      <a:pt x="1584142" y="465938"/>
                      <a:pt x="1748428" y="462822"/>
                    </a:cubicBezTo>
                    <a:cubicBezTo>
                      <a:pt x="1959876" y="460770"/>
                      <a:pt x="2169745" y="499405"/>
                      <a:pt x="2366604" y="576625"/>
                    </a:cubicBezTo>
                    <a:cubicBezTo>
                      <a:pt x="2399912" y="589440"/>
                      <a:pt x="2433888" y="600460"/>
                      <a:pt x="2468373" y="609639"/>
                    </a:cubicBezTo>
                    <a:lnTo>
                      <a:pt x="2468373" y="2828356"/>
                    </a:lnTo>
                    <a:cubicBezTo>
                      <a:pt x="2468373" y="2913562"/>
                      <a:pt x="2399305" y="2982630"/>
                      <a:pt x="2314099" y="2982630"/>
                    </a:cubicBezTo>
                    <a:close/>
                    <a:moveTo>
                      <a:pt x="2573743" y="130464"/>
                    </a:moveTo>
                    <a:cubicBezTo>
                      <a:pt x="2506278" y="197959"/>
                      <a:pt x="2468378" y="289485"/>
                      <a:pt x="2468373" y="384914"/>
                    </a:cubicBezTo>
                    <a:lnTo>
                      <a:pt x="2468373" y="503190"/>
                    </a:lnTo>
                    <a:cubicBezTo>
                      <a:pt x="2449089" y="497071"/>
                      <a:pt x="2426771" y="489048"/>
                      <a:pt x="2401521" y="479946"/>
                    </a:cubicBezTo>
                    <a:cubicBezTo>
                      <a:pt x="2193380" y="398968"/>
                      <a:pt x="1971760" y="358255"/>
                      <a:pt x="1748428" y="359973"/>
                    </a:cubicBezTo>
                    <a:cubicBezTo>
                      <a:pt x="1575379" y="362791"/>
                      <a:pt x="1403580" y="389845"/>
                      <a:pt x="1238038" y="440349"/>
                    </a:cubicBezTo>
                    <a:cubicBezTo>
                      <a:pt x="935589" y="525344"/>
                      <a:pt x="622696" y="567389"/>
                      <a:pt x="308538" y="565260"/>
                    </a:cubicBezTo>
                    <a:lnTo>
                      <a:pt x="308538" y="384914"/>
                    </a:lnTo>
                    <a:cubicBezTo>
                      <a:pt x="308553" y="289521"/>
                      <a:pt x="270669" y="198026"/>
                      <a:pt x="203220" y="130567"/>
                    </a:cubicBezTo>
                    <a:lnTo>
                      <a:pt x="176428" y="103723"/>
                    </a:lnTo>
                    <a:cubicBezTo>
                      <a:pt x="175965" y="103261"/>
                      <a:pt x="176119" y="102849"/>
                      <a:pt x="176788" y="102849"/>
                    </a:cubicBezTo>
                    <a:lnTo>
                      <a:pt x="2600123" y="102849"/>
                    </a:lnTo>
                    <a:cubicBezTo>
                      <a:pt x="2600792" y="102849"/>
                      <a:pt x="2600946" y="103261"/>
                      <a:pt x="2600483" y="1037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13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/>
              </a:p>
            </p:txBody>
          </p:sp>
          <p:sp>
            <p:nvSpPr>
              <p:cNvPr id="239" name="TextBox 238">
                <a:extLst>
                  <a:ext uri="{FF2B5EF4-FFF2-40B4-BE49-F238E27FC236}">
                    <a16:creationId xmlns:a16="http://schemas.microsoft.com/office/drawing/2014/main" id="{6129A356-485C-9890-5B27-2C4CF30526CC}"/>
                  </a:ext>
                </a:extLst>
              </p:cNvPr>
              <p:cNvSpPr txBox="1"/>
              <p:nvPr/>
            </p:nvSpPr>
            <p:spPr>
              <a:xfrm>
                <a:off x="10113401" y="6909430"/>
                <a:ext cx="3232808" cy="13487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/>
                  <a:t>Li-ion battery shredding</a:t>
                </a:r>
              </a:p>
            </p:txBody>
          </p:sp>
          <p:sp>
            <p:nvSpPr>
              <p:cNvPr id="240" name="TextBox 239">
                <a:extLst>
                  <a:ext uri="{FF2B5EF4-FFF2-40B4-BE49-F238E27FC236}">
                    <a16:creationId xmlns:a16="http://schemas.microsoft.com/office/drawing/2014/main" id="{048886DC-39B3-52A4-1300-38B7D458877A}"/>
                  </a:ext>
                </a:extLst>
              </p:cNvPr>
              <p:cNvSpPr txBox="1"/>
              <p:nvPr/>
            </p:nvSpPr>
            <p:spPr>
              <a:xfrm>
                <a:off x="17863763" y="4362419"/>
                <a:ext cx="2017064" cy="1976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/>
                  <a:t>Li-ion process water</a:t>
                </a:r>
              </a:p>
            </p:txBody>
          </p:sp>
          <p:sp>
            <p:nvSpPr>
              <p:cNvPr id="242" name="TextBox 241">
                <a:extLst>
                  <a:ext uri="{FF2B5EF4-FFF2-40B4-BE49-F238E27FC236}">
                    <a16:creationId xmlns:a16="http://schemas.microsoft.com/office/drawing/2014/main" id="{04BE7F7F-C84C-9A05-8E60-90D6E3355A23}"/>
                  </a:ext>
                </a:extLst>
              </p:cNvPr>
              <p:cNvSpPr txBox="1"/>
              <p:nvPr/>
            </p:nvSpPr>
            <p:spPr>
              <a:xfrm>
                <a:off x="11199795" y="13291633"/>
                <a:ext cx="5274283" cy="13487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/>
                  <a:t>Electrochemical extraction of Li-ions</a:t>
                </a:r>
              </a:p>
            </p:txBody>
          </p:sp>
          <p:sp>
            <p:nvSpPr>
              <p:cNvPr id="246" name="TextBox 245">
                <a:extLst>
                  <a:ext uri="{FF2B5EF4-FFF2-40B4-BE49-F238E27FC236}">
                    <a16:creationId xmlns:a16="http://schemas.microsoft.com/office/drawing/2014/main" id="{E999EDA6-4921-D6D4-B9D6-B5C06A3E06DC}"/>
                  </a:ext>
                </a:extLst>
              </p:cNvPr>
              <p:cNvSpPr txBox="1"/>
              <p:nvPr/>
            </p:nvSpPr>
            <p:spPr>
              <a:xfrm>
                <a:off x="5609738" y="10964955"/>
                <a:ext cx="2393679" cy="1976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/>
                  <a:t>Li-ion rich recovery solution</a:t>
                </a:r>
              </a:p>
            </p:txBody>
          </p:sp>
          <p:sp>
            <p:nvSpPr>
              <p:cNvPr id="247" name="TextBox 246">
                <a:extLst>
                  <a:ext uri="{FF2B5EF4-FFF2-40B4-BE49-F238E27FC236}">
                    <a16:creationId xmlns:a16="http://schemas.microsoft.com/office/drawing/2014/main" id="{2ED8C7BF-3BF0-889E-E53F-FCEC45D54612}"/>
                  </a:ext>
                </a:extLst>
              </p:cNvPr>
              <p:cNvSpPr txBox="1"/>
              <p:nvPr/>
            </p:nvSpPr>
            <p:spPr>
              <a:xfrm>
                <a:off x="880222" y="7715538"/>
                <a:ext cx="3232808" cy="13487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/>
                  <a:t>Spent Li-ion batteries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0210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16AF5-E08B-57AB-DBF8-46D2F6B17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hteck 4">
            <a:extLst>
              <a:ext uri="{FF2B5EF4-FFF2-40B4-BE49-F238E27FC236}">
                <a16:creationId xmlns:a16="http://schemas.microsoft.com/office/drawing/2014/main" id="{736B99C1-084D-9949-8151-7FBB3E05E3AD}"/>
              </a:ext>
            </a:extLst>
          </p:cNvPr>
          <p:cNvSpPr/>
          <p:nvPr/>
        </p:nvSpPr>
        <p:spPr>
          <a:xfrm>
            <a:off x="628176" y="612640"/>
            <a:ext cx="2723181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6000" b="1" dirty="0"/>
              <a:t>Figure 2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DC1D63F-A5BF-FA76-90B3-E95CCCF3811F}"/>
              </a:ext>
            </a:extLst>
          </p:cNvPr>
          <p:cNvGrpSpPr/>
          <p:nvPr/>
        </p:nvGrpSpPr>
        <p:grpSpPr>
          <a:xfrm>
            <a:off x="-67242" y="3561681"/>
            <a:ext cx="21644822" cy="12260312"/>
            <a:chOff x="-67242" y="3561681"/>
            <a:chExt cx="21644822" cy="12260312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7EBBF53-E75E-5370-BA63-6F944898EC19}"/>
                </a:ext>
              </a:extLst>
            </p:cNvPr>
            <p:cNvGrpSpPr/>
            <p:nvPr/>
          </p:nvGrpSpPr>
          <p:grpSpPr>
            <a:xfrm>
              <a:off x="-67242" y="3765178"/>
              <a:ext cx="21644822" cy="12056815"/>
              <a:chOff x="-67242" y="3765178"/>
              <a:chExt cx="21644822" cy="12056815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A090A2D2-D228-3813-DB5A-9F607DA9E6B3}"/>
                  </a:ext>
                </a:extLst>
              </p:cNvPr>
              <p:cNvGrpSpPr/>
              <p:nvPr/>
            </p:nvGrpSpPr>
            <p:grpSpPr>
              <a:xfrm>
                <a:off x="-67242" y="3765178"/>
                <a:ext cx="21644822" cy="12056815"/>
                <a:chOff x="-67242" y="3765178"/>
                <a:chExt cx="21644822" cy="12056815"/>
              </a:xfrm>
            </p:grpSpPr>
            <p:graphicFrame>
              <p:nvGraphicFramePr>
                <p:cNvPr id="7" name="Object 6">
                  <a:extLst>
                    <a:ext uri="{FF2B5EF4-FFF2-40B4-BE49-F238E27FC236}">
                      <a16:creationId xmlns:a16="http://schemas.microsoft.com/office/drawing/2014/main" id="{B65FC2F0-E59E-BD2C-C8DA-EC90F7F0E27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284165274"/>
                    </p:ext>
                  </p:extLst>
                </p:nvPr>
              </p:nvGraphicFramePr>
              <p:xfrm>
                <a:off x="7046256" y="3765178"/>
                <a:ext cx="7658100" cy="612648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Graph" r:id="rId3" imgW="9144000" imgH="7314891" progId="Origin95.Graph">
                        <p:embed/>
                      </p:oleObj>
                    </mc:Choice>
                    <mc:Fallback>
                      <p:oleObj name="Graph" r:id="rId3" imgW="9144000" imgH="7314891" progId="Origin95.Graph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4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7046256" y="3765178"/>
                              <a:ext cx="7658100" cy="612648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9" name="Object 8">
                  <a:extLst>
                    <a:ext uri="{FF2B5EF4-FFF2-40B4-BE49-F238E27FC236}">
                      <a16:creationId xmlns:a16="http://schemas.microsoft.com/office/drawing/2014/main" id="{42525345-8040-8A36-E9AC-C6CBC8343CA6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597055730"/>
                    </p:ext>
                  </p:extLst>
                </p:nvPr>
              </p:nvGraphicFramePr>
              <p:xfrm>
                <a:off x="13919480" y="3765178"/>
                <a:ext cx="7658100" cy="612648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Graph" r:id="rId5" imgW="9144000" imgH="7314891" progId="Origin95.Graph">
                        <p:embed/>
                      </p:oleObj>
                    </mc:Choice>
                    <mc:Fallback>
                      <p:oleObj name="Graph" r:id="rId5" imgW="9144000" imgH="7314891" progId="Origin95.Graph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6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3919480" y="3765178"/>
                              <a:ext cx="7658100" cy="612648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0" name="Object 9">
                  <a:extLst>
                    <a:ext uri="{FF2B5EF4-FFF2-40B4-BE49-F238E27FC236}">
                      <a16:creationId xmlns:a16="http://schemas.microsoft.com/office/drawing/2014/main" id="{FA7402FD-715E-7785-84D8-CEFAFE4CEB2B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873838598"/>
                    </p:ext>
                  </p:extLst>
                </p:nvPr>
              </p:nvGraphicFramePr>
              <p:xfrm>
                <a:off x="-67242" y="3765178"/>
                <a:ext cx="7658100" cy="612648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Graph" r:id="rId7" imgW="9144000" imgH="7314891" progId="Origin95.Graph">
                        <p:embed/>
                      </p:oleObj>
                    </mc:Choice>
                    <mc:Fallback>
                      <p:oleObj name="Graph" r:id="rId7" imgW="9144000" imgH="7314891" progId="Origin95.Graph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8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-67242" y="3765178"/>
                              <a:ext cx="7658100" cy="612648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2" name="Object 11">
                  <a:extLst>
                    <a:ext uri="{FF2B5EF4-FFF2-40B4-BE49-F238E27FC236}">
                      <a16:creationId xmlns:a16="http://schemas.microsoft.com/office/drawing/2014/main" id="{B0B31EA5-215F-8AF4-3F05-B204B50C320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155860518"/>
                    </p:ext>
                  </p:extLst>
                </p:nvPr>
              </p:nvGraphicFramePr>
              <p:xfrm>
                <a:off x="21945" y="9649611"/>
                <a:ext cx="7658100" cy="612648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Graph" r:id="rId9" imgW="9144000" imgH="7314891" progId="Origin95.Graph">
                        <p:embed/>
                      </p:oleObj>
                    </mc:Choice>
                    <mc:Fallback>
                      <p:oleObj name="Graph" r:id="rId9" imgW="9144000" imgH="7314891" progId="Origin95.Graph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10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21945" y="9649611"/>
                              <a:ext cx="7658100" cy="612648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3" name="Object 12">
                  <a:extLst>
                    <a:ext uri="{FF2B5EF4-FFF2-40B4-BE49-F238E27FC236}">
                      <a16:creationId xmlns:a16="http://schemas.microsoft.com/office/drawing/2014/main" id="{7188A87C-ADC7-BC5D-F6E2-32C7F389194D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796862958"/>
                    </p:ext>
                  </p:extLst>
                </p:nvPr>
              </p:nvGraphicFramePr>
              <p:xfrm>
                <a:off x="13919479" y="9649611"/>
                <a:ext cx="7658100" cy="612648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Graph" r:id="rId11" imgW="9144000" imgH="7314891" progId="Origin95.Graph">
                        <p:embed/>
                      </p:oleObj>
                    </mc:Choice>
                    <mc:Fallback>
                      <p:oleObj name="Graph" r:id="rId11" imgW="9144000" imgH="7314891" progId="Origin95.Graph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12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3919479" y="9649611"/>
                              <a:ext cx="7658100" cy="612648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4" name="Object 13">
                  <a:extLst>
                    <a:ext uri="{FF2B5EF4-FFF2-40B4-BE49-F238E27FC236}">
                      <a16:creationId xmlns:a16="http://schemas.microsoft.com/office/drawing/2014/main" id="{A982B210-1F16-2B87-BE34-2A30E04C0050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837028061"/>
                    </p:ext>
                  </p:extLst>
                </p:nvPr>
              </p:nvGraphicFramePr>
              <p:xfrm>
                <a:off x="7046256" y="9695513"/>
                <a:ext cx="7658100" cy="612648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Graph" r:id="rId13" imgW="9144000" imgH="7314891" progId="Origin95.Graph">
                        <p:embed/>
                      </p:oleObj>
                    </mc:Choice>
                    <mc:Fallback>
                      <p:oleObj name="Graph" r:id="rId13" imgW="9144000" imgH="7314891" progId="Origin95.Graph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14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7046256" y="9695513"/>
                              <a:ext cx="7658100" cy="612648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C3BE7C7-FE8D-FDDF-2CAA-F406F4D85960}"/>
                  </a:ext>
                </a:extLst>
              </p:cNvPr>
              <p:cNvSpPr txBox="1"/>
              <p:nvPr/>
            </p:nvSpPr>
            <p:spPr>
              <a:xfrm>
                <a:off x="15309081" y="9843491"/>
                <a:ext cx="726141" cy="7205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de-DE" b="1" dirty="0"/>
              </a:p>
            </p:txBody>
          </p:sp>
        </p:grp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82909FF-E53E-B9E8-729A-4D7EA00DE42C}"/>
                </a:ext>
              </a:extLst>
            </p:cNvPr>
            <p:cNvSpPr/>
            <p:nvPr/>
          </p:nvSpPr>
          <p:spPr>
            <a:xfrm>
              <a:off x="1809395" y="3561681"/>
              <a:ext cx="781725" cy="74476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D8A1423-0A04-A299-F288-258EE2B1616E}"/>
                </a:ext>
              </a:extLst>
            </p:cNvPr>
            <p:cNvSpPr/>
            <p:nvPr/>
          </p:nvSpPr>
          <p:spPr>
            <a:xfrm>
              <a:off x="8655815" y="3584632"/>
              <a:ext cx="781725" cy="74476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E1C92E5-E2B6-AAA5-AEB2-5C2D7AF733C4}"/>
                </a:ext>
              </a:extLst>
            </p:cNvPr>
            <p:cNvSpPr/>
            <p:nvPr/>
          </p:nvSpPr>
          <p:spPr>
            <a:xfrm>
              <a:off x="15414864" y="3584632"/>
              <a:ext cx="781725" cy="74476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C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6592E77-0990-62D8-A0C8-543308D1FD4F}"/>
                </a:ext>
              </a:extLst>
            </p:cNvPr>
            <p:cNvSpPr/>
            <p:nvPr/>
          </p:nvSpPr>
          <p:spPr>
            <a:xfrm>
              <a:off x="15414864" y="9819240"/>
              <a:ext cx="781725" cy="74476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F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85EB268-B116-DE14-A50D-FB121155FFE7}"/>
                </a:ext>
              </a:extLst>
            </p:cNvPr>
            <p:cNvSpPr/>
            <p:nvPr/>
          </p:nvSpPr>
          <p:spPr>
            <a:xfrm>
              <a:off x="8655815" y="9843491"/>
              <a:ext cx="781725" cy="74476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7A6D800-59F3-383A-4F3E-7436965B2A06}"/>
                </a:ext>
              </a:extLst>
            </p:cNvPr>
            <p:cNvSpPr/>
            <p:nvPr/>
          </p:nvSpPr>
          <p:spPr>
            <a:xfrm>
              <a:off x="1989748" y="9843491"/>
              <a:ext cx="781725" cy="74476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7758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0198C-5852-F147-3E93-C646BB69D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hteck 4">
            <a:extLst>
              <a:ext uri="{FF2B5EF4-FFF2-40B4-BE49-F238E27FC236}">
                <a16:creationId xmlns:a16="http://schemas.microsoft.com/office/drawing/2014/main" id="{148C36BE-6496-7825-3098-088FE1EDBB52}"/>
              </a:ext>
            </a:extLst>
          </p:cNvPr>
          <p:cNvSpPr/>
          <p:nvPr/>
        </p:nvSpPr>
        <p:spPr>
          <a:xfrm>
            <a:off x="628176" y="612640"/>
            <a:ext cx="2723181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6000" b="1" dirty="0"/>
              <a:t>Figure 3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A1F6130-39EE-CB09-33FF-44206123DD66}"/>
              </a:ext>
            </a:extLst>
          </p:cNvPr>
          <p:cNvGrpSpPr/>
          <p:nvPr/>
        </p:nvGrpSpPr>
        <p:grpSpPr>
          <a:xfrm>
            <a:off x="-1" y="1933729"/>
            <a:ext cx="21599525" cy="17049851"/>
            <a:chOff x="-1" y="1933729"/>
            <a:chExt cx="21599525" cy="17049851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6A79C57-4E87-E4EA-99C2-3B9B2D1A8D60}"/>
                </a:ext>
              </a:extLst>
            </p:cNvPr>
            <p:cNvGrpSpPr/>
            <p:nvPr/>
          </p:nvGrpSpPr>
          <p:grpSpPr>
            <a:xfrm>
              <a:off x="-1" y="1933729"/>
              <a:ext cx="21599525" cy="16771314"/>
              <a:chOff x="-1" y="1933729"/>
              <a:chExt cx="21599525" cy="16771314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F255EA7E-B3AE-EC91-D1FB-F79B4688B8BF}"/>
                  </a:ext>
                </a:extLst>
              </p:cNvPr>
              <p:cNvGrpSpPr/>
              <p:nvPr/>
            </p:nvGrpSpPr>
            <p:grpSpPr>
              <a:xfrm>
                <a:off x="-1" y="2542133"/>
                <a:ext cx="21599525" cy="16162910"/>
                <a:chOff x="-1" y="2542133"/>
                <a:chExt cx="21599525" cy="16162910"/>
              </a:xfrm>
            </p:grpSpPr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4A528919-684E-7CB7-FEDF-2DFAAB6E407D}"/>
                    </a:ext>
                  </a:extLst>
                </p:cNvPr>
                <p:cNvGrpSpPr/>
                <p:nvPr/>
              </p:nvGrpSpPr>
              <p:grpSpPr>
                <a:xfrm>
                  <a:off x="-1" y="2542133"/>
                  <a:ext cx="21599525" cy="16162910"/>
                  <a:chOff x="0" y="2542134"/>
                  <a:chExt cx="21599525" cy="16162910"/>
                </a:xfrm>
              </p:grpSpPr>
              <p:graphicFrame>
                <p:nvGraphicFramePr>
                  <p:cNvPr id="4" name="Object 3">
                    <a:extLst>
                      <a:ext uri="{FF2B5EF4-FFF2-40B4-BE49-F238E27FC236}">
                        <a16:creationId xmlns:a16="http://schemas.microsoft.com/office/drawing/2014/main" id="{1315E4FE-65E4-5F29-37B9-63CAD115EB15}"/>
                      </a:ext>
                    </a:extLst>
                  </p:cNvPr>
                  <p:cNvGraphicFramePr>
                    <a:graphicFrameLocks noChangeAspect="1"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3856672260"/>
                      </p:ext>
                    </p:extLst>
                  </p:nvPr>
                </p:nvGraphicFramePr>
                <p:xfrm>
                  <a:off x="0" y="2598191"/>
                  <a:ext cx="10287001" cy="8229600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name="Graph" r:id="rId3" imgW="9144000" imgH="7314891" progId="Origin95.Graph">
                          <p:embed/>
                        </p:oleObj>
                      </mc:Choice>
                      <mc:Fallback>
                        <p:oleObj name="Graph" r:id="rId3" imgW="9144000" imgH="7314891" progId="Origin95.Graph">
                          <p:embed/>
                          <p:pic>
                            <p:nvPicPr>
                              <p:cNvPr id="0" name=""/>
                              <p:cNvPicPr/>
                              <p:nvPr/>
                            </p:nvPicPr>
                            <p:blipFill>
                              <a:blip r:embed="rId4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0" y="2598191"/>
                                <a:ext cx="10287001" cy="8229600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5" name="Object 4">
                    <a:extLst>
                      <a:ext uri="{FF2B5EF4-FFF2-40B4-BE49-F238E27FC236}">
                        <a16:creationId xmlns:a16="http://schemas.microsoft.com/office/drawing/2014/main" id="{339AF5FB-BB54-21A5-96E7-4E70D81A71AA}"/>
                      </a:ext>
                    </a:extLst>
                  </p:cNvPr>
                  <p:cNvGraphicFramePr>
                    <a:graphicFrameLocks noChangeAspect="1"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3138726444"/>
                      </p:ext>
                    </p:extLst>
                  </p:nvPr>
                </p:nvGraphicFramePr>
                <p:xfrm>
                  <a:off x="10799762" y="2542134"/>
                  <a:ext cx="10287000" cy="8229600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name="Graph" r:id="rId5" imgW="9144000" imgH="7314891" progId="Origin95.Graph">
                          <p:embed/>
                        </p:oleObj>
                      </mc:Choice>
                      <mc:Fallback>
                        <p:oleObj name="Graph" r:id="rId5" imgW="9144000" imgH="7314891" progId="Origin95.Graph">
                          <p:embed/>
                          <p:pic>
                            <p:nvPicPr>
                              <p:cNvPr id="0" name=""/>
                              <p:cNvPicPr/>
                              <p:nvPr/>
                            </p:nvPicPr>
                            <p:blipFill>
                              <a:blip r:embed="rId6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10799762" y="2542134"/>
                                <a:ext cx="10287000" cy="8229600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11" name="Object 10">
                    <a:extLst>
                      <a:ext uri="{FF2B5EF4-FFF2-40B4-BE49-F238E27FC236}">
                        <a16:creationId xmlns:a16="http://schemas.microsoft.com/office/drawing/2014/main" id="{53FB2EC3-9EAC-D235-F6C2-32D443A40B1D}"/>
                      </a:ext>
                    </a:extLst>
                  </p:cNvPr>
                  <p:cNvGraphicFramePr>
                    <a:graphicFrameLocks noChangeAspect="1"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4121612063"/>
                      </p:ext>
                    </p:extLst>
                  </p:nvPr>
                </p:nvGraphicFramePr>
                <p:xfrm>
                  <a:off x="11312525" y="10475444"/>
                  <a:ext cx="10287000" cy="8229600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name="Graph" r:id="rId7" imgW="9144000" imgH="7314891" progId="Origin95.Graph">
                          <p:embed/>
                        </p:oleObj>
                      </mc:Choice>
                      <mc:Fallback>
                        <p:oleObj name="Graph" r:id="rId7" imgW="9144000" imgH="7314891" progId="Origin95.Graph">
                          <p:embed/>
                          <p:pic>
                            <p:nvPicPr>
                              <p:cNvPr id="0" name=""/>
                              <p:cNvPicPr/>
                              <p:nvPr/>
                            </p:nvPicPr>
                            <p:blipFill>
                              <a:blip r:embed="rId8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11312525" y="10475444"/>
                                <a:ext cx="10287000" cy="8229600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1E754C84-1B8F-C88B-4567-6B19CADA4302}"/>
                    </a:ext>
                  </a:extLst>
                </p:cNvPr>
                <p:cNvSpPr txBox="1"/>
                <p:nvPr/>
              </p:nvSpPr>
              <p:spPr>
                <a:xfrm>
                  <a:off x="12608800" y="10234398"/>
                  <a:ext cx="1607407" cy="7205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de-DE" b="1" dirty="0"/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98A65B15-3701-CD76-DC14-74D23BDEE87F}"/>
                  </a:ext>
                </a:extLst>
              </p:cNvPr>
              <p:cNvGrpSpPr/>
              <p:nvPr/>
            </p:nvGrpSpPr>
            <p:grpSpPr>
              <a:xfrm>
                <a:off x="1789357" y="1933729"/>
                <a:ext cx="16874274" cy="9041044"/>
                <a:chOff x="1789357" y="1933729"/>
                <a:chExt cx="16874274" cy="9041044"/>
              </a:xfrm>
            </p:grpSpPr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6BD4208A-49B6-FFA4-3715-8E4793DED983}"/>
                    </a:ext>
                  </a:extLst>
                </p:cNvPr>
                <p:cNvSpPr/>
                <p:nvPr/>
              </p:nvSpPr>
              <p:spPr>
                <a:xfrm>
                  <a:off x="1789357" y="1933729"/>
                  <a:ext cx="781725" cy="744769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15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4000" b="1" dirty="0">
                      <a:solidFill>
                        <a:schemeClr val="bg1"/>
                      </a:solidFill>
                    </a:rPr>
                    <a:t>A</a:t>
                  </a:r>
                </a:p>
              </p:txBody>
            </p:sp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2E60550E-AE8A-8611-E6A1-0A083122AB8B}"/>
                    </a:ext>
                  </a:extLst>
                </p:cNvPr>
                <p:cNvSpPr/>
                <p:nvPr/>
              </p:nvSpPr>
              <p:spPr>
                <a:xfrm>
                  <a:off x="12695151" y="1933729"/>
                  <a:ext cx="781725" cy="744769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15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4000" b="1" dirty="0">
                      <a:solidFill>
                        <a:schemeClr val="bg1"/>
                      </a:solidFill>
                    </a:rPr>
                    <a:t>B</a:t>
                  </a:r>
                </a:p>
              </p:txBody>
            </p:sp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86B9A006-0EA8-5FD9-7391-B4CBA0D749F6}"/>
                    </a:ext>
                  </a:extLst>
                </p:cNvPr>
                <p:cNvSpPr/>
                <p:nvPr/>
              </p:nvSpPr>
              <p:spPr>
                <a:xfrm>
                  <a:off x="12704676" y="10230004"/>
                  <a:ext cx="781725" cy="744769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15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4000" b="1" dirty="0">
                      <a:solidFill>
                        <a:schemeClr val="bg1"/>
                      </a:solidFill>
                    </a:rPr>
                    <a:t>D</a:t>
                  </a:r>
                </a:p>
              </p:txBody>
            </p:sp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78645A5C-91D4-468E-0385-683F689DBEB3}"/>
                    </a:ext>
                  </a:extLst>
                </p:cNvPr>
                <p:cNvSpPr/>
                <p:nvPr/>
              </p:nvSpPr>
              <p:spPr>
                <a:xfrm>
                  <a:off x="17881906" y="10210147"/>
                  <a:ext cx="781725" cy="744769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15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4000" b="1" dirty="0">
                      <a:solidFill>
                        <a:schemeClr val="bg1"/>
                      </a:solidFill>
                    </a:rPr>
                    <a:t>E</a:t>
                  </a:r>
                </a:p>
              </p:txBody>
            </p:sp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12E58D8A-6574-1918-98B3-F663CAB6F681}"/>
                    </a:ext>
                  </a:extLst>
                </p:cNvPr>
                <p:cNvSpPr/>
                <p:nvPr/>
              </p:nvSpPr>
              <p:spPr>
                <a:xfrm>
                  <a:off x="1906600" y="10210146"/>
                  <a:ext cx="781725" cy="744769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15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4000" b="1" dirty="0">
                      <a:solidFill>
                        <a:schemeClr val="bg1"/>
                      </a:solidFill>
                    </a:rPr>
                    <a:t>C</a:t>
                  </a:r>
                </a:p>
              </p:txBody>
            </p:sp>
          </p:grpSp>
        </p:grpSp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5C2BC644-5353-A6F4-821E-758297A7503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10210340"/>
                </p:ext>
              </p:extLst>
            </p:nvPr>
          </p:nvGraphicFramePr>
          <p:xfrm>
            <a:off x="0" y="10753980"/>
            <a:ext cx="10287000" cy="822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9" imgW="9144000" imgH="7314891" progId="Origin95.Graph">
                    <p:embed/>
                  </p:oleObj>
                </mc:Choice>
                <mc:Fallback>
                  <p:oleObj name="Graph" r:id="rId9" imgW="9144000" imgH="7314891" progId="Origin95.Graph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0" y="10753980"/>
                          <a:ext cx="10287000" cy="8229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760857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E90C5-B6EA-98BD-FBA7-52EC72B82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E12066-B3CA-6F1D-48C7-813D39309995}"/>
              </a:ext>
            </a:extLst>
          </p:cNvPr>
          <p:cNvSpPr txBox="1"/>
          <p:nvPr/>
        </p:nvSpPr>
        <p:spPr>
          <a:xfrm>
            <a:off x="2400300" y="6400800"/>
            <a:ext cx="1820227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0" dirty="0"/>
              <a:t>Supplemental information</a:t>
            </a:r>
          </a:p>
        </p:txBody>
      </p:sp>
    </p:spTree>
    <p:extLst>
      <p:ext uri="{BB962C8B-B14F-4D97-AF65-F5344CB8AC3E}">
        <p14:creationId xmlns:p14="http://schemas.microsoft.com/office/powerpoint/2010/main" val="632102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3C18B-05B1-CFAC-6ED8-FD2FCC33A7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4">
            <a:extLst>
              <a:ext uri="{FF2B5EF4-FFF2-40B4-BE49-F238E27FC236}">
                <a16:creationId xmlns:a16="http://schemas.microsoft.com/office/drawing/2014/main" id="{E87470C6-4F55-74B9-F27A-7E5DA25D68DD}"/>
              </a:ext>
            </a:extLst>
          </p:cNvPr>
          <p:cNvSpPr/>
          <p:nvPr/>
        </p:nvSpPr>
        <p:spPr>
          <a:xfrm>
            <a:off x="628176" y="612640"/>
            <a:ext cx="938077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6000" b="1" dirty="0"/>
              <a:t>S1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403EDC-7810-E2FC-0C1F-9DFA34849CF9}"/>
              </a:ext>
            </a:extLst>
          </p:cNvPr>
          <p:cNvSpPr/>
          <p:nvPr/>
        </p:nvSpPr>
        <p:spPr>
          <a:xfrm>
            <a:off x="188258" y="14682390"/>
            <a:ext cx="8534400" cy="680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05B5AD-0BE1-140E-7BEF-31CF848E52F6}"/>
              </a:ext>
            </a:extLst>
          </p:cNvPr>
          <p:cNvSpPr/>
          <p:nvPr/>
        </p:nvSpPr>
        <p:spPr>
          <a:xfrm>
            <a:off x="8703608" y="14682390"/>
            <a:ext cx="8534400" cy="680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F69F2E3-16B6-9BD1-EBCD-F1A74E6A9C42}"/>
              </a:ext>
            </a:extLst>
          </p:cNvPr>
          <p:cNvCxnSpPr>
            <a:cxnSpLocks/>
          </p:cNvCxnSpPr>
          <p:nvPr/>
        </p:nvCxnSpPr>
        <p:spPr>
          <a:xfrm>
            <a:off x="3743568" y="14348539"/>
            <a:ext cx="74980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70B33E2B-4EF4-A690-827F-2C9C6B7CB29E}"/>
              </a:ext>
            </a:extLst>
          </p:cNvPr>
          <p:cNvSpPr/>
          <p:nvPr/>
        </p:nvSpPr>
        <p:spPr>
          <a:xfrm>
            <a:off x="10799762" y="13349906"/>
            <a:ext cx="10738057" cy="84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7F98FFA-E5D2-BEF2-BDB6-44A46BBD36F2}"/>
              </a:ext>
            </a:extLst>
          </p:cNvPr>
          <p:cNvGrpSpPr/>
          <p:nvPr/>
        </p:nvGrpSpPr>
        <p:grpSpPr>
          <a:xfrm>
            <a:off x="-15667" y="3607264"/>
            <a:ext cx="21583437" cy="8012915"/>
            <a:chOff x="-15667" y="3607264"/>
            <a:chExt cx="21583437" cy="8012915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0DA53AA-918E-641B-8490-84181AC2C239}"/>
                </a:ext>
              </a:extLst>
            </p:cNvPr>
            <p:cNvSpPr txBox="1"/>
            <p:nvPr/>
          </p:nvSpPr>
          <p:spPr>
            <a:xfrm>
              <a:off x="62832" y="3638040"/>
              <a:ext cx="714600" cy="1001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/>
                <a:t>A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9345AF7-910A-DF1B-C99E-00B4B8F29D02}"/>
                </a:ext>
              </a:extLst>
            </p:cNvPr>
            <p:cNvSpPr/>
            <p:nvPr/>
          </p:nvSpPr>
          <p:spPr>
            <a:xfrm>
              <a:off x="100952" y="3622651"/>
              <a:ext cx="977464" cy="1032343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A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7645E90F-E7F2-64AA-A062-AEC38A9091FB}"/>
                </a:ext>
              </a:extLst>
            </p:cNvPr>
            <p:cNvCxnSpPr>
              <a:cxnSpLocks/>
            </p:cNvCxnSpPr>
            <p:nvPr/>
          </p:nvCxnSpPr>
          <p:spPr>
            <a:xfrm>
              <a:off x="344445" y="11238969"/>
              <a:ext cx="937555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127772B-0655-B31C-9059-5653E1FF0DA6}"/>
                </a:ext>
              </a:extLst>
            </p:cNvPr>
            <p:cNvCxnSpPr>
              <a:cxnSpLocks/>
            </p:cNvCxnSpPr>
            <p:nvPr/>
          </p:nvCxnSpPr>
          <p:spPr>
            <a:xfrm>
              <a:off x="11159899" y="11300645"/>
              <a:ext cx="2239948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D82E8C6-3C9F-A0EA-1698-902A6203A39E}"/>
                </a:ext>
              </a:extLst>
            </p:cNvPr>
            <p:cNvSpPr/>
            <p:nvPr/>
          </p:nvSpPr>
          <p:spPr>
            <a:xfrm>
              <a:off x="76618" y="3622650"/>
              <a:ext cx="977464" cy="1032343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A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A648A91-26BE-EAB8-C0C6-276024881B9F}"/>
                </a:ext>
              </a:extLst>
            </p:cNvPr>
            <p:cNvCxnSpPr>
              <a:cxnSpLocks/>
            </p:cNvCxnSpPr>
            <p:nvPr/>
          </p:nvCxnSpPr>
          <p:spPr>
            <a:xfrm>
              <a:off x="959918" y="10291664"/>
              <a:ext cx="937555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4856245-9FCD-B4A3-77FC-E3FBDB1D95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29713" y="3613393"/>
              <a:ext cx="10671048" cy="8003286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2E1BEFA6-EDC8-7824-AE9D-E1C5B85623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06" y="3607264"/>
              <a:ext cx="10671048" cy="8003286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CCA874E-3DBD-0930-5FC3-197A7E0D6270}"/>
                </a:ext>
              </a:extLst>
            </p:cNvPr>
            <p:cNvSpPr/>
            <p:nvPr/>
          </p:nvSpPr>
          <p:spPr>
            <a:xfrm>
              <a:off x="-15667" y="10799762"/>
              <a:ext cx="10738057" cy="8107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B277FD2-E737-4969-D191-E7192525995D}"/>
                </a:ext>
              </a:extLst>
            </p:cNvPr>
            <p:cNvSpPr/>
            <p:nvPr/>
          </p:nvSpPr>
          <p:spPr>
            <a:xfrm>
              <a:off x="10829713" y="10809394"/>
              <a:ext cx="10738057" cy="8107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41FD40F4-FEA5-CC32-C5BF-05B8375CA5CC}"/>
                </a:ext>
              </a:extLst>
            </p:cNvPr>
            <p:cNvSpPr/>
            <p:nvPr/>
          </p:nvSpPr>
          <p:spPr>
            <a:xfrm>
              <a:off x="69558" y="9419652"/>
              <a:ext cx="1415747" cy="133673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000" b="1" dirty="0">
                  <a:solidFill>
                    <a:schemeClr val="bg1"/>
                  </a:solidFill>
                </a:rPr>
                <a:t>1 </a:t>
              </a:r>
              <a:r>
                <a:rPr lang="el-GR" sz="3000" b="1" i="0" dirty="0">
                  <a:solidFill>
                    <a:schemeClr val="bg1"/>
                  </a:solidFill>
                  <a:effectLst/>
                  <a:latin typeface="Google Sans"/>
                </a:rPr>
                <a:t>μ</a:t>
              </a:r>
              <a:r>
                <a:rPr lang="de-DE" sz="3000" b="1" i="0" dirty="0">
                  <a:solidFill>
                    <a:schemeClr val="bg1"/>
                  </a:solidFill>
                  <a:effectLst/>
                  <a:latin typeface="Google Sans"/>
                </a:rPr>
                <a:t>m</a:t>
              </a:r>
            </a:p>
            <a:p>
              <a:pPr algn="ctr"/>
              <a:endParaRPr lang="de-DE" sz="3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5D1E018-437C-D9D1-678F-B652024EB988}"/>
                </a:ext>
              </a:extLst>
            </p:cNvPr>
            <p:cNvCxnSpPr>
              <a:cxnSpLocks/>
            </p:cNvCxnSpPr>
            <p:nvPr/>
          </p:nvCxnSpPr>
          <p:spPr>
            <a:xfrm>
              <a:off x="354291" y="10240107"/>
              <a:ext cx="911392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1ACB6E4-0C26-05B4-5021-12849EAD33A1}"/>
                </a:ext>
              </a:extLst>
            </p:cNvPr>
            <p:cNvSpPr/>
            <p:nvPr/>
          </p:nvSpPr>
          <p:spPr>
            <a:xfrm>
              <a:off x="10829713" y="9453391"/>
              <a:ext cx="1415747" cy="133673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000" b="1" dirty="0">
                  <a:solidFill>
                    <a:schemeClr val="bg1"/>
                  </a:solidFill>
                </a:rPr>
                <a:t>1 </a:t>
              </a:r>
              <a:r>
                <a:rPr lang="el-GR" sz="3000" b="1" i="0" dirty="0">
                  <a:solidFill>
                    <a:schemeClr val="bg1"/>
                  </a:solidFill>
                  <a:effectLst/>
                  <a:latin typeface="Google Sans"/>
                </a:rPr>
                <a:t>μ</a:t>
              </a:r>
              <a:r>
                <a:rPr lang="de-DE" sz="3000" b="1" i="0" dirty="0">
                  <a:solidFill>
                    <a:schemeClr val="bg1"/>
                  </a:solidFill>
                  <a:effectLst/>
                  <a:latin typeface="Google Sans"/>
                </a:rPr>
                <a:t>m</a:t>
              </a:r>
            </a:p>
            <a:p>
              <a:pPr algn="ctr"/>
              <a:endParaRPr lang="de-DE" sz="3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17E25349-5FB3-F7A1-3401-C6F6B90EFCF6}"/>
                </a:ext>
              </a:extLst>
            </p:cNvPr>
            <p:cNvCxnSpPr>
              <a:cxnSpLocks/>
            </p:cNvCxnSpPr>
            <p:nvPr/>
          </p:nvCxnSpPr>
          <p:spPr>
            <a:xfrm>
              <a:off x="11114446" y="10273846"/>
              <a:ext cx="911392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4060FD5-3599-4880-EDD5-94A834FBCB93}"/>
                </a:ext>
              </a:extLst>
            </p:cNvPr>
            <p:cNvSpPr/>
            <p:nvPr/>
          </p:nvSpPr>
          <p:spPr>
            <a:xfrm>
              <a:off x="38184" y="3622650"/>
              <a:ext cx="977464" cy="1032343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F1A574E-648F-B47A-C453-FFC4B58A1549}"/>
                </a:ext>
              </a:extLst>
            </p:cNvPr>
            <p:cNvSpPr/>
            <p:nvPr/>
          </p:nvSpPr>
          <p:spPr>
            <a:xfrm>
              <a:off x="10843905" y="3607264"/>
              <a:ext cx="977464" cy="1032343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4031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7E7EE-CDCE-D061-4722-FEC13AB27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4">
            <a:extLst>
              <a:ext uri="{FF2B5EF4-FFF2-40B4-BE49-F238E27FC236}">
                <a16:creationId xmlns:a16="http://schemas.microsoft.com/office/drawing/2014/main" id="{D4DB42D1-D268-B658-5771-402F9A4C5133}"/>
              </a:ext>
            </a:extLst>
          </p:cNvPr>
          <p:cNvSpPr/>
          <p:nvPr/>
        </p:nvSpPr>
        <p:spPr>
          <a:xfrm>
            <a:off x="628176" y="612640"/>
            <a:ext cx="938077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6000" b="1" dirty="0"/>
              <a:t>S2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430503-E4BA-244F-6457-D5C62244FD9D}"/>
              </a:ext>
            </a:extLst>
          </p:cNvPr>
          <p:cNvSpPr/>
          <p:nvPr/>
        </p:nvSpPr>
        <p:spPr>
          <a:xfrm>
            <a:off x="188258" y="14682390"/>
            <a:ext cx="8534400" cy="680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88FBC4-DE73-CB3B-8E26-3024F94CC98F}"/>
              </a:ext>
            </a:extLst>
          </p:cNvPr>
          <p:cNvSpPr/>
          <p:nvPr/>
        </p:nvSpPr>
        <p:spPr>
          <a:xfrm>
            <a:off x="8703608" y="14682390"/>
            <a:ext cx="8534400" cy="680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61B8006-204E-5B09-57E7-9F8C9E46DF98}"/>
              </a:ext>
            </a:extLst>
          </p:cNvPr>
          <p:cNvCxnSpPr>
            <a:cxnSpLocks/>
          </p:cNvCxnSpPr>
          <p:nvPr/>
        </p:nvCxnSpPr>
        <p:spPr>
          <a:xfrm>
            <a:off x="3743568" y="14348539"/>
            <a:ext cx="74980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247B7DD-D526-A3A4-1891-33C6C10EC3EF}"/>
              </a:ext>
            </a:extLst>
          </p:cNvPr>
          <p:cNvGrpSpPr/>
          <p:nvPr/>
        </p:nvGrpSpPr>
        <p:grpSpPr>
          <a:xfrm>
            <a:off x="1097214" y="3160663"/>
            <a:ext cx="17541848" cy="8202829"/>
            <a:chOff x="1097214" y="3160663"/>
            <a:chExt cx="17541848" cy="8202829"/>
          </a:xfrm>
        </p:grpSpPr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647ECCCA-A8D7-3EB1-1EE1-CDA7D01F285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93366675"/>
                </p:ext>
              </p:extLst>
            </p:nvPr>
          </p:nvGraphicFramePr>
          <p:xfrm>
            <a:off x="1097214" y="3160663"/>
            <a:ext cx="10252711" cy="82021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3" imgW="9144000" imgH="7314891" progId="Origin95.Graph">
                    <p:embed/>
                  </p:oleObj>
                </mc:Choice>
                <mc:Fallback>
                  <p:oleObj name="Graph" r:id="rId3" imgW="9144000" imgH="7314891" progId="Origin95.Graph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97214" y="3160663"/>
                          <a:ext cx="10252711" cy="820216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505C19C-64F3-6B27-5D9A-A7660EA0FA0D}"/>
                </a:ext>
              </a:extLst>
            </p:cNvPr>
            <p:cNvSpPr/>
            <p:nvPr/>
          </p:nvSpPr>
          <p:spPr>
            <a:xfrm>
              <a:off x="3743568" y="3429000"/>
              <a:ext cx="1428507" cy="6806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A121E51-6E4D-B4BF-C8A3-5DBE6C89CA80}"/>
                </a:ext>
              </a:extLst>
            </p:cNvPr>
            <p:cNvSpPr/>
            <p:nvPr/>
          </p:nvSpPr>
          <p:spPr>
            <a:xfrm>
              <a:off x="1988809" y="3343275"/>
              <a:ext cx="977464" cy="1032343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A</a:t>
              </a:r>
            </a:p>
          </p:txBody>
        </p:sp>
        <p:pic>
          <p:nvPicPr>
            <p:cNvPr id="13" name="Picture 12" descr="A close-up of a microscope&#10;&#10;AI-generated content may be incorrect.">
              <a:extLst>
                <a:ext uri="{FF2B5EF4-FFF2-40B4-BE49-F238E27FC236}">
                  <a16:creationId xmlns:a16="http://schemas.microsoft.com/office/drawing/2014/main" id="{F77B4155-965A-669A-802B-22FE39CD1B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67204" y="3160663"/>
              <a:ext cx="7471858" cy="8202829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CF3FB6A-C019-3139-5349-9DD51560AD60}"/>
                </a:ext>
              </a:extLst>
            </p:cNvPr>
            <p:cNvSpPr/>
            <p:nvPr/>
          </p:nvSpPr>
          <p:spPr>
            <a:xfrm>
              <a:off x="11195779" y="3195997"/>
              <a:ext cx="977464" cy="1032343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dirty="0">
                  <a:solidFill>
                    <a:schemeClr val="bg1"/>
                  </a:solidFill>
                </a:rPr>
                <a:t>B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6BC9F26-DED4-23A8-B8F0-A0EED2825467}"/>
              </a:ext>
            </a:extLst>
          </p:cNvPr>
          <p:cNvSpPr txBox="1"/>
          <p:nvPr/>
        </p:nvSpPr>
        <p:spPr>
          <a:xfrm>
            <a:off x="2960463" y="8426944"/>
            <a:ext cx="7238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b="1" dirty="0"/>
              <a:t>(</a:t>
            </a:r>
            <a:r>
              <a:rPr lang="de-DE" sz="2000" b="1" dirty="0"/>
              <a:t>200</a:t>
            </a:r>
            <a:r>
              <a:rPr lang="de-DE" sz="1800" b="1" dirty="0"/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42D0DB-70AF-F74B-88D6-8711ACC367DF}"/>
              </a:ext>
            </a:extLst>
          </p:cNvPr>
          <p:cNvSpPr txBox="1"/>
          <p:nvPr/>
        </p:nvSpPr>
        <p:spPr>
          <a:xfrm>
            <a:off x="2960463" y="5891167"/>
            <a:ext cx="858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FF0000"/>
                </a:solidFill>
              </a:rPr>
              <a:t>(200)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84AB9D-A778-26DD-63FE-BF7C411FECBF}"/>
              </a:ext>
            </a:extLst>
          </p:cNvPr>
          <p:cNvSpPr txBox="1"/>
          <p:nvPr/>
        </p:nvSpPr>
        <p:spPr>
          <a:xfrm>
            <a:off x="4604247" y="5341861"/>
            <a:ext cx="825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FF0000"/>
                </a:solidFill>
              </a:rPr>
              <a:t>(311)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4E0983-A2A2-9647-7ED6-E1DDEAF65282}"/>
              </a:ext>
            </a:extLst>
          </p:cNvPr>
          <p:cNvSpPr txBox="1"/>
          <p:nvPr/>
        </p:nvSpPr>
        <p:spPr>
          <a:xfrm>
            <a:off x="4476750" y="6774138"/>
            <a:ext cx="7238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b="1" dirty="0"/>
              <a:t>(</a:t>
            </a:r>
            <a:r>
              <a:rPr lang="de-DE" sz="2000" b="1" dirty="0"/>
              <a:t>311</a:t>
            </a:r>
            <a:r>
              <a:rPr lang="de-DE" sz="1800" b="1" dirty="0"/>
              <a:t>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B0EE05-0AF2-8DC3-A4B0-668BE384F91C}"/>
              </a:ext>
            </a:extLst>
          </p:cNvPr>
          <p:cNvSpPr txBox="1"/>
          <p:nvPr/>
        </p:nvSpPr>
        <p:spPr>
          <a:xfrm>
            <a:off x="4118472" y="5715054"/>
            <a:ext cx="825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FF0000"/>
                </a:solidFill>
              </a:rPr>
              <a:t>(020)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30F4B4-DB8F-F21D-97E4-02253433C7AE}"/>
              </a:ext>
            </a:extLst>
          </p:cNvPr>
          <p:cNvSpPr txBox="1"/>
          <p:nvPr/>
        </p:nvSpPr>
        <p:spPr>
          <a:xfrm>
            <a:off x="4013696" y="7447469"/>
            <a:ext cx="825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(020)</a:t>
            </a:r>
          </a:p>
        </p:txBody>
      </p:sp>
    </p:spTree>
    <p:extLst>
      <p:ext uri="{BB962C8B-B14F-4D97-AF65-F5344CB8AC3E}">
        <p14:creationId xmlns:p14="http://schemas.microsoft.com/office/powerpoint/2010/main" val="2637913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118B2-F3AA-02C9-C926-5609A3864D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4">
            <a:extLst>
              <a:ext uri="{FF2B5EF4-FFF2-40B4-BE49-F238E27FC236}">
                <a16:creationId xmlns:a16="http://schemas.microsoft.com/office/drawing/2014/main" id="{099BFDDB-7B23-9833-8589-8430EA6E4E4A}"/>
              </a:ext>
            </a:extLst>
          </p:cNvPr>
          <p:cNvSpPr/>
          <p:nvPr/>
        </p:nvSpPr>
        <p:spPr>
          <a:xfrm>
            <a:off x="628176" y="612640"/>
            <a:ext cx="938077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6000" b="1" dirty="0"/>
              <a:t>S3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02068C-4825-3FF1-6608-74EB6FBEC762}"/>
              </a:ext>
            </a:extLst>
          </p:cNvPr>
          <p:cNvSpPr/>
          <p:nvPr/>
        </p:nvSpPr>
        <p:spPr>
          <a:xfrm>
            <a:off x="188258" y="14682390"/>
            <a:ext cx="8534400" cy="680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66F281-80FE-569A-59BF-640C6D59C957}"/>
              </a:ext>
            </a:extLst>
          </p:cNvPr>
          <p:cNvSpPr/>
          <p:nvPr/>
        </p:nvSpPr>
        <p:spPr>
          <a:xfrm>
            <a:off x="8703608" y="14682390"/>
            <a:ext cx="8534400" cy="680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54167A0-D7B6-66AD-6C5C-9E2A340CA724}"/>
              </a:ext>
            </a:extLst>
          </p:cNvPr>
          <p:cNvCxnSpPr>
            <a:cxnSpLocks/>
          </p:cNvCxnSpPr>
          <p:nvPr/>
        </p:nvCxnSpPr>
        <p:spPr>
          <a:xfrm>
            <a:off x="3743568" y="14348539"/>
            <a:ext cx="74980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C73CCE6-626D-F7A4-D998-F1AA11FC6960}"/>
              </a:ext>
            </a:extLst>
          </p:cNvPr>
          <p:cNvGrpSpPr/>
          <p:nvPr/>
        </p:nvGrpSpPr>
        <p:grpSpPr>
          <a:xfrm>
            <a:off x="1030753" y="2601968"/>
            <a:ext cx="19538018" cy="7315200"/>
            <a:chOff x="188258" y="2699940"/>
            <a:chExt cx="19538018" cy="731520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BFE8C58-49D6-FD60-8E09-177DD2BC53B8}"/>
                </a:ext>
              </a:extLst>
            </p:cNvPr>
            <p:cNvGrpSpPr/>
            <p:nvPr/>
          </p:nvGrpSpPr>
          <p:grpSpPr>
            <a:xfrm>
              <a:off x="3743568" y="2699940"/>
              <a:ext cx="15982708" cy="7315200"/>
              <a:chOff x="3743568" y="2699940"/>
              <a:chExt cx="15982708" cy="7315200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FC4CF157-5039-7323-07B8-FD7AA6ABDE46}"/>
                  </a:ext>
                </a:extLst>
              </p:cNvPr>
              <p:cNvSpPr/>
              <p:nvPr/>
            </p:nvSpPr>
            <p:spPr>
              <a:xfrm>
                <a:off x="3743568" y="3429000"/>
                <a:ext cx="1428507" cy="6806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73A77881-FA62-2175-5BBD-E93C442FC3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72676" y="2699940"/>
                <a:ext cx="9753600" cy="7315200"/>
              </a:xfrm>
              <a:prstGeom prst="rect">
                <a:avLst/>
              </a:prstGeom>
            </p:spPr>
          </p:pic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EEDAB3A-65F9-665B-EDA8-ABF3194601C6}"/>
                  </a:ext>
                </a:extLst>
              </p:cNvPr>
              <p:cNvSpPr/>
              <p:nvPr/>
            </p:nvSpPr>
            <p:spPr>
              <a:xfrm>
                <a:off x="10018037" y="2732597"/>
                <a:ext cx="781725" cy="744769"/>
              </a:xfrm>
              <a:prstGeom prst="rect">
                <a:avLst/>
              </a:prstGeom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4000" b="1" dirty="0">
                    <a:solidFill>
                      <a:schemeClr val="bg1"/>
                    </a:solidFill>
                  </a:rPr>
                  <a:t>B</a:t>
                </a:r>
              </a:p>
            </p:txBody>
          </p:sp>
        </p:grp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4BE53B67-3A1C-873A-3427-C52DCCD0F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8258" y="2699940"/>
              <a:ext cx="9753600" cy="7315200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EE8F1C5-AE68-337B-2A26-4EE34AC1E51C}"/>
                </a:ext>
              </a:extLst>
            </p:cNvPr>
            <p:cNvSpPr/>
            <p:nvPr/>
          </p:nvSpPr>
          <p:spPr>
            <a:xfrm>
              <a:off x="231780" y="2732596"/>
              <a:ext cx="781725" cy="74476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578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3412B-ED96-0252-36ED-7E4CAAB59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4">
            <a:extLst>
              <a:ext uri="{FF2B5EF4-FFF2-40B4-BE49-F238E27FC236}">
                <a16:creationId xmlns:a16="http://schemas.microsoft.com/office/drawing/2014/main" id="{7C4B7E8A-A2C1-2109-4A81-80FC54A33030}"/>
              </a:ext>
            </a:extLst>
          </p:cNvPr>
          <p:cNvSpPr/>
          <p:nvPr/>
        </p:nvSpPr>
        <p:spPr>
          <a:xfrm>
            <a:off x="628176" y="612640"/>
            <a:ext cx="938077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6000" b="1" dirty="0"/>
              <a:t>S4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909BFF-ADA7-77C5-BC89-A33B3C3F0AD7}"/>
              </a:ext>
            </a:extLst>
          </p:cNvPr>
          <p:cNvSpPr/>
          <p:nvPr/>
        </p:nvSpPr>
        <p:spPr>
          <a:xfrm>
            <a:off x="188258" y="14682390"/>
            <a:ext cx="8534400" cy="680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751938B-44CB-327E-144E-415792BE4483}"/>
              </a:ext>
            </a:extLst>
          </p:cNvPr>
          <p:cNvSpPr/>
          <p:nvPr/>
        </p:nvSpPr>
        <p:spPr>
          <a:xfrm>
            <a:off x="8703608" y="14682390"/>
            <a:ext cx="8534400" cy="680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8BCE9154-139B-A563-0EC5-F3F5EC6E61CE}"/>
              </a:ext>
            </a:extLst>
          </p:cNvPr>
          <p:cNvCxnSpPr>
            <a:cxnSpLocks/>
          </p:cNvCxnSpPr>
          <p:nvPr/>
        </p:nvCxnSpPr>
        <p:spPr>
          <a:xfrm>
            <a:off x="3743568" y="14348539"/>
            <a:ext cx="74980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1F4C6B06-11A4-2895-B44F-BBE399C5F94E}"/>
              </a:ext>
            </a:extLst>
          </p:cNvPr>
          <p:cNvSpPr/>
          <p:nvPr/>
        </p:nvSpPr>
        <p:spPr>
          <a:xfrm>
            <a:off x="3743568" y="3429000"/>
            <a:ext cx="1428507" cy="6806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8319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79BAAE-0BBF-E5C5-83C5-80BD5A948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9F8A9E-E654-C1F4-AD0F-9D46484E7F29}"/>
              </a:ext>
            </a:extLst>
          </p:cNvPr>
          <p:cNvSpPr txBox="1"/>
          <p:nvPr/>
        </p:nvSpPr>
        <p:spPr>
          <a:xfrm>
            <a:off x="2400300" y="6400800"/>
            <a:ext cx="1820227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0" dirty="0"/>
              <a:t>TOC</a:t>
            </a:r>
          </a:p>
        </p:txBody>
      </p:sp>
    </p:spTree>
    <p:extLst>
      <p:ext uri="{BB962C8B-B14F-4D97-AF65-F5344CB8AC3E}">
        <p14:creationId xmlns:p14="http://schemas.microsoft.com/office/powerpoint/2010/main" val="4121399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127</Words>
  <Application>Microsoft Office PowerPoint</Application>
  <PresentationFormat>Custom</PresentationFormat>
  <Paragraphs>80</Paragraphs>
  <Slides>10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Google Sans</vt:lpstr>
      <vt:lpstr>Office</vt:lpstr>
      <vt:lpstr>Graph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Shim, Hwirim</dc:creator>
  <cp:lastModifiedBy>Burger, Peter</cp:lastModifiedBy>
  <cp:revision>2397</cp:revision>
  <dcterms:created xsi:type="dcterms:W3CDTF">2015-11-24T11:42:21Z</dcterms:created>
  <dcterms:modified xsi:type="dcterms:W3CDTF">2026-04-13T16:00:39Z</dcterms:modified>
</cp:coreProperties>
</file>